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77" r:id="rId5"/>
    <p:sldMasterId id="2147483714" r:id="rId6"/>
    <p:sldMasterId id="2147483721" r:id="rId7"/>
  </p:sldMasterIdLst>
  <p:notesMasterIdLst>
    <p:notesMasterId r:id="rId21"/>
  </p:notesMasterIdLst>
  <p:sldIdLst>
    <p:sldId id="2076136537" r:id="rId8"/>
    <p:sldId id="2076136527" r:id="rId9"/>
    <p:sldId id="2076136831" r:id="rId10"/>
    <p:sldId id="2076136834" r:id="rId11"/>
    <p:sldId id="2076136529" r:id="rId12"/>
    <p:sldId id="2076136532" r:id="rId13"/>
    <p:sldId id="2076136832" r:id="rId14"/>
    <p:sldId id="2076136833" r:id="rId15"/>
    <p:sldId id="2076136538" r:id="rId16"/>
    <p:sldId id="2076136531" r:id="rId17"/>
    <p:sldId id="1904" r:id="rId18"/>
    <p:sldId id="10655" r:id="rId19"/>
    <p:sldId id="207613652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AD4"/>
    <a:srgbClr val="0177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8"/>
    <p:restoredTop sz="94708"/>
  </p:normalViewPr>
  <p:slideViewPr>
    <p:cSldViewPr snapToGrid="0" snapToObjects="1">
      <p:cViewPr varScale="1">
        <p:scale>
          <a:sx n="113" d="100"/>
          <a:sy n="113" d="100"/>
        </p:scale>
        <p:origin x="176"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CBDB0A-94DA-4A40-A6BA-539FCE4F2592}" type="datetimeFigureOut">
              <a:rPr lang="en-US" smtClean="0"/>
              <a:t>11/4/19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9D4CEF-8C8B-4C90-93AC-773171C535D0}" type="slidenum">
              <a:rPr lang="en-US" smtClean="0"/>
              <a:t>‹#›</a:t>
            </a:fld>
            <a:endParaRPr lang="en-US"/>
          </a:p>
        </p:txBody>
      </p:sp>
    </p:spTree>
    <p:extLst>
      <p:ext uri="{BB962C8B-B14F-4D97-AF65-F5344CB8AC3E}">
        <p14:creationId xmlns:p14="http://schemas.microsoft.com/office/powerpoint/2010/main" val="244278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a:extLst>
              <a:ext uri="{FF2B5EF4-FFF2-40B4-BE49-F238E27FC236}">
                <a16:creationId xmlns:a16="http://schemas.microsoft.com/office/drawing/2014/main" id="{7BF1DAAB-5CB7-423F-BDB0-7B3B181FA8CA}"/>
              </a:ext>
            </a:extLst>
          </p:cNvPr>
          <p:cNvSpPr>
            <a:spLocks noGrp="1"/>
          </p:cNvSpPr>
          <p:nvPr>
            <p:ph type="body" idx="1"/>
          </p:nvPr>
        </p:nvSpPr>
        <p:spPr/>
        <p:txBody>
          <a:bodyPr/>
          <a:lstStyle/>
          <a:p>
            <a:r>
              <a:rPr lang="en-US" b="1">
                <a:highlight>
                  <a:srgbClr val="FFFF00"/>
                </a:highlight>
              </a:rPr>
              <a:t>Balance slide – 3 pillars – why most compelling – FIX IMAGE/SLIDE</a:t>
            </a:r>
          </a:p>
          <a:p>
            <a:r>
              <a:rPr lang="en-US" b="1">
                <a:highlight>
                  <a:srgbClr val="FFFF00"/>
                </a:highlight>
              </a:rPr>
              <a:t>Productivity – automated ML, user GUI </a:t>
            </a:r>
          </a:p>
          <a:p>
            <a:r>
              <a:rPr lang="en-US" b="1">
                <a:highlight>
                  <a:srgbClr val="FFFF00"/>
                </a:highlight>
              </a:rPr>
              <a:t>E2e – ML ops, </a:t>
            </a:r>
          </a:p>
          <a:p>
            <a:r>
              <a:rPr lang="en-US" b="1">
                <a:highlight>
                  <a:srgbClr val="FFFF00"/>
                </a:highlight>
              </a:rPr>
              <a:t>Open plat – ONNX runtime </a:t>
            </a:r>
            <a:r>
              <a:rPr lang="en-US" b="1" err="1">
                <a:highlight>
                  <a:srgbClr val="FFFF00"/>
                </a:highlight>
              </a:rPr>
              <a:t>MLFlow</a:t>
            </a:r>
            <a:endParaRPr lang="en-US" b="1">
              <a:highlight>
                <a:srgbClr val="FFFF00"/>
              </a:highlight>
            </a:endParaRPr>
          </a:p>
        </p:txBody>
      </p:sp>
    </p:spTree>
    <p:extLst>
      <p:ext uri="{BB962C8B-B14F-4D97-AF65-F5344CB8AC3E}">
        <p14:creationId xmlns:p14="http://schemas.microsoft.com/office/powerpoint/2010/main" val="8740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a:extLst>
              <a:ext uri="{FF2B5EF4-FFF2-40B4-BE49-F238E27FC236}">
                <a16:creationId xmlns:a16="http://schemas.microsoft.com/office/drawing/2014/main" id="{7BF1DAAB-5CB7-423F-BDB0-7B3B181FA8CA}"/>
              </a:ext>
            </a:extLst>
          </p:cNvPr>
          <p:cNvSpPr>
            <a:spLocks noGrp="1"/>
          </p:cNvSpPr>
          <p:nvPr>
            <p:ph type="body" idx="1"/>
          </p:nvPr>
        </p:nvSpPr>
        <p:spPr/>
        <p:txBody>
          <a:bodyPr/>
          <a:lstStyle/>
          <a:p>
            <a:r>
              <a:rPr lang="en-US" b="1">
                <a:highlight>
                  <a:srgbClr val="FFFF00"/>
                </a:highlight>
              </a:rPr>
              <a:t>Balance slide – 3 pillars – why most compelling – FIX IMAGE/SLIDE</a:t>
            </a:r>
          </a:p>
          <a:p>
            <a:r>
              <a:rPr lang="en-US" b="1">
                <a:highlight>
                  <a:srgbClr val="FFFF00"/>
                </a:highlight>
              </a:rPr>
              <a:t>Productivity – automated ML, user GUI </a:t>
            </a:r>
          </a:p>
          <a:p>
            <a:r>
              <a:rPr lang="en-US" b="1">
                <a:highlight>
                  <a:srgbClr val="FFFF00"/>
                </a:highlight>
              </a:rPr>
              <a:t>E2e – ML ops, </a:t>
            </a:r>
          </a:p>
          <a:p>
            <a:r>
              <a:rPr lang="en-US" b="1">
                <a:highlight>
                  <a:srgbClr val="FFFF00"/>
                </a:highlight>
              </a:rPr>
              <a:t>Open plat – ONNX runtime </a:t>
            </a:r>
            <a:r>
              <a:rPr lang="en-US" b="1" err="1">
                <a:highlight>
                  <a:srgbClr val="FFFF00"/>
                </a:highlight>
              </a:rPr>
              <a:t>MLFlow</a:t>
            </a:r>
            <a:endParaRPr lang="en-US" b="1">
              <a:highlight>
                <a:srgbClr val="FFFF00"/>
              </a:highlight>
            </a:endParaRPr>
          </a:p>
        </p:txBody>
      </p:sp>
    </p:spTree>
    <p:extLst>
      <p:ext uri="{BB962C8B-B14F-4D97-AF65-F5344CB8AC3E}">
        <p14:creationId xmlns:p14="http://schemas.microsoft.com/office/powerpoint/2010/main" val="347603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a:extLst>
              <a:ext uri="{FF2B5EF4-FFF2-40B4-BE49-F238E27FC236}">
                <a16:creationId xmlns:a16="http://schemas.microsoft.com/office/drawing/2014/main" id="{7BF1DAAB-5CB7-423F-BDB0-7B3B181FA8CA}"/>
              </a:ext>
            </a:extLst>
          </p:cNvPr>
          <p:cNvSpPr>
            <a:spLocks noGrp="1"/>
          </p:cNvSpPr>
          <p:nvPr>
            <p:ph type="body" idx="1"/>
          </p:nvPr>
        </p:nvSpPr>
        <p:spPr/>
        <p:txBody>
          <a:bodyPr/>
          <a:lstStyle/>
          <a:p>
            <a:r>
              <a:rPr lang="en-US" b="1">
                <a:highlight>
                  <a:srgbClr val="FFFF00"/>
                </a:highlight>
              </a:rPr>
              <a:t>Balance slide – 3 pillars – why most compelling – FIX IMAGE/SLIDE</a:t>
            </a:r>
          </a:p>
          <a:p>
            <a:r>
              <a:rPr lang="en-US" b="1">
                <a:highlight>
                  <a:srgbClr val="FFFF00"/>
                </a:highlight>
              </a:rPr>
              <a:t>Productivity – automated ML, user GUI </a:t>
            </a:r>
          </a:p>
          <a:p>
            <a:r>
              <a:rPr lang="en-US" b="1">
                <a:highlight>
                  <a:srgbClr val="FFFF00"/>
                </a:highlight>
              </a:rPr>
              <a:t>E2e – ML ops, </a:t>
            </a:r>
          </a:p>
          <a:p>
            <a:r>
              <a:rPr lang="en-US" b="1">
                <a:highlight>
                  <a:srgbClr val="FFFF00"/>
                </a:highlight>
              </a:rPr>
              <a:t>Open plat – ONNX runtime </a:t>
            </a:r>
            <a:r>
              <a:rPr lang="en-US" b="1" err="1">
                <a:highlight>
                  <a:srgbClr val="FFFF00"/>
                </a:highlight>
              </a:rPr>
              <a:t>MLFlow</a:t>
            </a:r>
            <a:endParaRPr lang="en-US" b="1">
              <a:highlight>
                <a:srgbClr val="FFFF00"/>
              </a:highlight>
            </a:endParaRPr>
          </a:p>
        </p:txBody>
      </p:sp>
    </p:spTree>
    <p:extLst>
      <p:ext uri="{BB962C8B-B14F-4D97-AF65-F5344CB8AC3E}">
        <p14:creationId xmlns:p14="http://schemas.microsoft.com/office/powerpoint/2010/main" val="2930970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Is there a doc we can point people to?</a:t>
            </a:r>
          </a:p>
          <a:p>
            <a:pPr marL="171450" indent="-171450">
              <a:buFontTx/>
              <a:buChar char="-"/>
            </a:pPr>
            <a:r>
              <a:rPr lang="en-US"/>
              <a:t>Is there a magic “create workspace button” we can have people do?</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11/4/19 10:57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364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E052A6-BADA-43CF-B5FB-CF9314751EB8}" type="slidenum">
              <a:rPr lang="en-US" smtClean="0"/>
              <a:t>12</a:t>
            </a:fld>
            <a:endParaRPr lang="en-US"/>
          </a:p>
        </p:txBody>
      </p:sp>
    </p:spTree>
    <p:extLst>
      <p:ext uri="{BB962C8B-B14F-4D97-AF65-F5344CB8AC3E}">
        <p14:creationId xmlns:p14="http://schemas.microsoft.com/office/powerpoint/2010/main" val="3289831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And that’s a statement around how we feel about Azure.  </a:t>
            </a:r>
          </a:p>
          <a:p>
            <a:pPr marL="0" indent="0">
              <a:buFont typeface="Arial" panose="020B0604020202020204" pitchFamily="34" charset="0"/>
              <a:buNone/>
            </a:pPr>
            <a:r>
              <a:rPr lang="en-US"/>
              <a:t>We want to invent with purpose in how we think about it what we deliver to you but also enable you to invent with purpose. </a:t>
            </a:r>
          </a:p>
          <a:p>
            <a:pPr marL="0" indent="0">
              <a:buFont typeface="Arial" panose="020B0604020202020204" pitchFamily="34" charset="0"/>
              <a:buNone/>
            </a:pPr>
            <a:r>
              <a:rPr lang="en-US"/>
              <a:t>And we do that in some key ways. </a:t>
            </a:r>
          </a:p>
          <a:p>
            <a:pPr marL="0" indent="0">
              <a:buFont typeface="Arial" panose="020B0604020202020204" pitchFamily="34" charset="0"/>
              <a:buNone/>
            </a:pPr>
            <a:endParaRPr lang="en-US"/>
          </a:p>
          <a:p>
            <a:pPr marL="0" indent="0">
              <a:buFont typeface="Arial" panose="020B0604020202020204" pitchFamily="34" charset="0"/>
              <a:buNone/>
            </a:pPr>
            <a:r>
              <a:rPr lang="en-US" i="1"/>
              <a:t>TRANSITION: </a:t>
            </a:r>
            <a:r>
              <a:rPr lang="en-US"/>
              <a:t>I talk about these ways as our promises to you on what Azure will always deliver and why we’ll help you.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36661C-56F4-4890-A116-5BD138E19C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60141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
        <p:nvSpPr>
          <p:cNvPr id="5" name="Rectangle 4">
            <a:extLst>
              <a:ext uri="{FF2B5EF4-FFF2-40B4-BE49-F238E27FC236}">
                <a16:creationId xmlns:a16="http://schemas.microsoft.com/office/drawing/2014/main" id="{7F54C098-56A5-4AAD-8F28-01EF3A47FD33}"/>
              </a:ext>
            </a:extLst>
          </p:cNvPr>
          <p:cNvSpPr/>
          <p:nvPr userDrawn="1"/>
        </p:nvSpPr>
        <p:spPr>
          <a:xfrm>
            <a:off x="5334413" y="6517553"/>
            <a:ext cx="1523173" cy="261610"/>
          </a:xfrm>
          <a:prstGeom prst="rect">
            <a:avLst/>
          </a:prstGeom>
        </p:spPr>
        <p:txBody>
          <a:bodyPr wrap="none">
            <a:spAutoFit/>
          </a:bodyPr>
          <a:lstStyle/>
          <a:p>
            <a:pPr algn="ctr"/>
            <a:r>
              <a:rPr lang="en-US" sz="1100"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3680310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2AE64-2FD9-4C15-B5D8-40DC008D48FC}"/>
              </a:ext>
            </a:extLst>
          </p:cNvPr>
          <p:cNvSpPr>
            <a:spLocks noGrp="1"/>
          </p:cNvSpPr>
          <p:nvPr>
            <p:ph type="title"/>
          </p:nvPr>
        </p:nvSpPr>
        <p:spPr>
          <a:xfrm>
            <a:off x="588263" y="2669992"/>
            <a:ext cx="3640837" cy="1107996"/>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654489B3-20F5-4F5A-875C-30CB888A78DD}"/>
              </a:ext>
            </a:extLst>
          </p:cNvPr>
          <p:cNvSpPr>
            <a:spLocks noGrp="1"/>
          </p:cNvSpPr>
          <p:nvPr>
            <p:ph type="body" sz="quarter" idx="10"/>
          </p:nvPr>
        </p:nvSpPr>
        <p:spPr>
          <a:xfrm>
            <a:off x="6934560" y="1471934"/>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5" name="Text Placeholder 3">
            <a:extLst>
              <a:ext uri="{FF2B5EF4-FFF2-40B4-BE49-F238E27FC236}">
                <a16:creationId xmlns:a16="http://schemas.microsoft.com/office/drawing/2014/main" id="{8E4A000A-0FE4-4CAB-8B43-2A3878F1CD9E}"/>
              </a:ext>
            </a:extLst>
          </p:cNvPr>
          <p:cNvSpPr>
            <a:spLocks noGrp="1"/>
          </p:cNvSpPr>
          <p:nvPr>
            <p:ph type="body" sz="quarter" idx="11"/>
          </p:nvPr>
        </p:nvSpPr>
        <p:spPr>
          <a:xfrm>
            <a:off x="6934560" y="2626000"/>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6" name="Text Placeholder 3">
            <a:extLst>
              <a:ext uri="{FF2B5EF4-FFF2-40B4-BE49-F238E27FC236}">
                <a16:creationId xmlns:a16="http://schemas.microsoft.com/office/drawing/2014/main" id="{D3F207A5-9190-4B34-80F4-7C1ECDFF694C}"/>
              </a:ext>
            </a:extLst>
          </p:cNvPr>
          <p:cNvSpPr>
            <a:spLocks noGrp="1"/>
          </p:cNvSpPr>
          <p:nvPr>
            <p:ph type="body" sz="quarter" idx="12"/>
          </p:nvPr>
        </p:nvSpPr>
        <p:spPr>
          <a:xfrm>
            <a:off x="6934560" y="3780066"/>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8" name="Text Placeholder 3">
            <a:extLst>
              <a:ext uri="{FF2B5EF4-FFF2-40B4-BE49-F238E27FC236}">
                <a16:creationId xmlns:a16="http://schemas.microsoft.com/office/drawing/2014/main" id="{BA0D74C5-3CBB-42C0-AE86-8937E5984826}"/>
              </a:ext>
            </a:extLst>
          </p:cNvPr>
          <p:cNvSpPr>
            <a:spLocks noGrp="1"/>
          </p:cNvSpPr>
          <p:nvPr>
            <p:ph type="body" sz="quarter" idx="14"/>
          </p:nvPr>
        </p:nvSpPr>
        <p:spPr>
          <a:xfrm>
            <a:off x="6934560" y="4934131"/>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Tree>
    <p:extLst>
      <p:ext uri="{BB962C8B-B14F-4D97-AF65-F5344CB8AC3E}">
        <p14:creationId xmlns:p14="http://schemas.microsoft.com/office/powerpoint/2010/main" val="25830715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6928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1468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7516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27198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subtitle -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025947"/>
            <a:ext cx="11025188" cy="369332"/>
          </a:xfrm>
        </p:spPr>
        <p:txBody>
          <a:bodyPr/>
          <a:lstStyle>
            <a:lvl1pPr marL="0" indent="0" algn="ctr">
              <a:buNone/>
              <a:defRPr sz="2400">
                <a:solidFill>
                  <a:schemeClr val="accent1"/>
                </a:solidFill>
                <a:latin typeface="+mj-lt"/>
              </a:defRPr>
            </a:lvl1pPr>
          </a:lstStyle>
          <a:p>
            <a:pPr lvl="0"/>
            <a:r>
              <a:rPr lang="en-US"/>
              <a:t>Edit Master text styles</a:t>
            </a:r>
          </a:p>
        </p:txBody>
      </p:sp>
    </p:spTree>
    <p:extLst>
      <p:ext uri="{BB962C8B-B14F-4D97-AF65-F5344CB8AC3E}">
        <p14:creationId xmlns:p14="http://schemas.microsoft.com/office/powerpoint/2010/main" val="888325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78876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C4FAB1D-2136-4806-8B00-4089B5D6D139}"/>
              </a:ext>
            </a:extLst>
          </p:cNvPr>
          <p:cNvSpPr/>
          <p:nvPr userDrawn="1"/>
        </p:nvSpPr>
        <p:spPr bwMode="auto">
          <a:xfrm>
            <a:off x="0" y="3429000"/>
            <a:ext cx="12192000" cy="34289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E0A47C96-1013-4E04-9BCA-B1F6A2D566E4}"/>
              </a:ext>
            </a:extLst>
          </p:cNvPr>
          <p:cNvSpPr>
            <a:spLocks noGrp="1"/>
          </p:cNvSpPr>
          <p:nvPr>
            <p:ph type="body" sz="quarter" idx="10"/>
          </p:nvPr>
        </p:nvSpPr>
        <p:spPr>
          <a:xfrm>
            <a:off x="918705" y="4481167"/>
            <a:ext cx="3119437" cy="1403461"/>
          </a:xfrm>
        </p:spPr>
        <p:txBody>
          <a:bodyPr/>
          <a:lstStyle>
            <a:lvl1pPr marL="0" indent="0" algn="ctr">
              <a:buNone/>
              <a:defRPr sz="2400">
                <a:solidFill>
                  <a:srgbClr val="00BCF2"/>
                </a:solidFill>
                <a:latin typeface="+mj-lt"/>
              </a:defRPr>
            </a:lvl1pPr>
            <a:lvl2pPr marL="0" indent="0" algn="ctr">
              <a:buNone/>
              <a:defRPr sz="1800">
                <a:solidFill>
                  <a:schemeClr val="bg1"/>
                </a:solidFill>
              </a:defRPr>
            </a:lvl2pPr>
            <a:lvl3pPr marL="0" indent="0" algn="ctr">
              <a:buNone/>
              <a:defRPr sz="1400">
                <a:solidFill>
                  <a:schemeClr val="bg1"/>
                </a:solidFill>
              </a:defRPr>
            </a:lvl3pPr>
            <a:lvl4pPr marL="0" indent="0" algn="ctr">
              <a:buNone/>
              <a:defRPr sz="1200">
                <a:solidFill>
                  <a:schemeClr val="bg1"/>
                </a:solidFill>
              </a:defRPr>
            </a:lvl4pPr>
            <a:lvl5pPr marL="0" indent="0" algn="ctr">
              <a:buNone/>
              <a:defRPr sz="1200">
                <a:solidFill>
                  <a:schemeClr val="bg1"/>
                </a:solidFill>
              </a:defRPr>
            </a:lvl5pPr>
          </a:lstStyle>
          <a:p>
            <a:pPr lvl="0"/>
            <a:r>
              <a:rPr lang="en-US"/>
              <a:t>Click to edit Master</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BDB1798-EA5C-432E-BF9F-AC462FCD5D91}"/>
              </a:ext>
            </a:extLst>
          </p:cNvPr>
          <p:cNvSpPr>
            <a:spLocks noGrp="1"/>
          </p:cNvSpPr>
          <p:nvPr>
            <p:ph type="body" sz="quarter" idx="11"/>
          </p:nvPr>
        </p:nvSpPr>
        <p:spPr>
          <a:xfrm>
            <a:off x="4527489" y="4481167"/>
            <a:ext cx="3119437" cy="1403461"/>
          </a:xfrm>
        </p:spPr>
        <p:txBody>
          <a:bodyPr/>
          <a:lstStyle>
            <a:lvl1pPr marL="0" indent="0" algn="ctr">
              <a:buNone/>
              <a:defRPr sz="2400">
                <a:solidFill>
                  <a:srgbClr val="00BCF2"/>
                </a:solidFill>
                <a:latin typeface="+mj-lt"/>
              </a:defRPr>
            </a:lvl1pPr>
            <a:lvl2pPr marL="0" indent="0" algn="ctr">
              <a:buNone/>
              <a:defRPr sz="1800">
                <a:solidFill>
                  <a:schemeClr val="bg1"/>
                </a:solidFill>
              </a:defRPr>
            </a:lvl2pPr>
            <a:lvl3pPr marL="0" indent="0" algn="ctr">
              <a:buNone/>
              <a:defRPr sz="1400">
                <a:solidFill>
                  <a:schemeClr val="bg1"/>
                </a:solidFill>
              </a:defRPr>
            </a:lvl3pPr>
            <a:lvl4pPr marL="0" indent="0" algn="ctr">
              <a:buNone/>
              <a:defRPr sz="1200">
                <a:solidFill>
                  <a:schemeClr val="bg1"/>
                </a:solidFill>
              </a:defRPr>
            </a:lvl4pPr>
            <a:lvl5pPr marL="0" indent="0" algn="ctr">
              <a:buNone/>
              <a:defRPr sz="1200">
                <a:solidFill>
                  <a:schemeClr val="bg1"/>
                </a:solidFill>
              </a:defRPr>
            </a:lvl5pPr>
          </a:lstStyle>
          <a:p>
            <a:pPr lvl="0"/>
            <a:r>
              <a:rPr lang="en-US"/>
              <a:t>Click to edit Master</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3A800FF6-1078-407C-A756-18DD3B73AC3F}"/>
              </a:ext>
            </a:extLst>
          </p:cNvPr>
          <p:cNvSpPr>
            <a:spLocks noGrp="1"/>
          </p:cNvSpPr>
          <p:nvPr>
            <p:ph type="body" sz="quarter" idx="12"/>
          </p:nvPr>
        </p:nvSpPr>
        <p:spPr>
          <a:xfrm>
            <a:off x="8207043" y="4481167"/>
            <a:ext cx="3119437" cy="1403461"/>
          </a:xfrm>
        </p:spPr>
        <p:txBody>
          <a:bodyPr/>
          <a:lstStyle>
            <a:lvl1pPr marL="0" indent="0" algn="ctr">
              <a:buNone/>
              <a:defRPr sz="2400">
                <a:solidFill>
                  <a:srgbClr val="00BCF2"/>
                </a:solidFill>
                <a:latin typeface="+mj-lt"/>
              </a:defRPr>
            </a:lvl1pPr>
            <a:lvl2pPr marL="0" indent="0" algn="ctr">
              <a:buNone/>
              <a:defRPr sz="1800">
                <a:solidFill>
                  <a:schemeClr val="bg1"/>
                </a:solidFill>
              </a:defRPr>
            </a:lvl2pPr>
            <a:lvl3pPr marL="0" indent="0" algn="ctr">
              <a:buNone/>
              <a:defRPr sz="1400">
                <a:solidFill>
                  <a:schemeClr val="bg1"/>
                </a:solidFill>
              </a:defRPr>
            </a:lvl3pPr>
            <a:lvl4pPr marL="0" indent="0" algn="ctr">
              <a:buNone/>
              <a:defRPr sz="1200">
                <a:solidFill>
                  <a:schemeClr val="bg1"/>
                </a:solidFill>
              </a:defRPr>
            </a:lvl4pPr>
            <a:lvl5pPr marL="0" indent="0" algn="ctr">
              <a:buNone/>
              <a:defRPr sz="1200">
                <a:solidFill>
                  <a:schemeClr val="bg1"/>
                </a:solidFill>
              </a:defRPr>
            </a:lvl5pPr>
          </a:lstStyle>
          <a:p>
            <a:pPr lvl="0"/>
            <a:r>
              <a:rPr lang="en-US"/>
              <a:t>Click to edit Master</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97B9C76C-6E57-4F81-A011-A610C609C9CA}"/>
              </a:ext>
            </a:extLst>
          </p:cNvPr>
          <p:cNvSpPr>
            <a:spLocks noGrp="1"/>
          </p:cNvSpPr>
          <p:nvPr>
            <p:ph type="title"/>
          </p:nvPr>
        </p:nvSpPr>
        <p:spPr>
          <a:xfrm>
            <a:off x="732790" y="-759349"/>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30101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1416">
          <p15:clr>
            <a:srgbClr val="5ACBF0"/>
          </p15:clr>
        </p15:guide>
        <p15:guide id="29" orient="horz" pos="1872">
          <p15:clr>
            <a:srgbClr val="5ACBF0"/>
          </p15:clr>
        </p15:guide>
        <p15:guide id="30" orient="horz" pos="288">
          <p15:clr>
            <a:srgbClr val="5ACBF0"/>
          </p15:clr>
        </p15:guide>
        <p15:guide id="31"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13418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48838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441250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1684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3457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13109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66467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22577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663083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
        <p:nvSpPr>
          <p:cNvPr id="5" name="Text Placeholder 3">
            <a:extLst>
              <a:ext uri="{FF2B5EF4-FFF2-40B4-BE49-F238E27FC236}">
                <a16:creationId xmlns:a16="http://schemas.microsoft.com/office/drawing/2014/main" id="{44BE59D2-600F-4C4D-A76B-C285EF453D68}"/>
              </a:ext>
            </a:extLst>
          </p:cNvPr>
          <p:cNvSpPr>
            <a:spLocks noGrp="1"/>
          </p:cNvSpPr>
          <p:nvPr>
            <p:ph type="body" sz="quarter" idx="16"/>
          </p:nvPr>
        </p:nvSpPr>
        <p:spPr>
          <a:xfrm>
            <a:off x="584200" y="1436688"/>
            <a:ext cx="3411928" cy="2092881"/>
          </a:xfrm>
        </p:spPr>
        <p:txBody>
          <a:bodyPr/>
          <a:lstStyle>
            <a:lvl1pPr marL="0" indent="0" algn="l">
              <a:spcBef>
                <a:spcPts val="2400"/>
              </a:spcBef>
              <a:spcAft>
                <a:spcPts val="600"/>
              </a:spcAft>
              <a:buNone/>
              <a:defRPr sz="2000" b="0">
                <a:solidFill>
                  <a:schemeClr val="accent1">
                    <a:lumMod val="60000"/>
                    <a:lumOff val="40000"/>
                  </a:schemeClr>
                </a:solidFill>
              </a:defRPr>
            </a:lvl1pPr>
            <a:lvl2pPr marL="0" indent="0" algn="l">
              <a:spcBef>
                <a:spcPts val="600"/>
              </a:spcBef>
              <a:spcAft>
                <a:spcPts val="0"/>
              </a:spcAft>
              <a:buNone/>
              <a:defRPr sz="1400" b="0">
                <a:solidFill>
                  <a:schemeClr val="tx1"/>
                </a:solidFill>
              </a:defRPr>
            </a:lvl2pPr>
            <a:lvl3pPr marL="0" indent="0" algn="l">
              <a:spcBef>
                <a:spcPts val="240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9B5E6FCA-2AAD-43CE-9CEE-EC652F2BC82B}"/>
              </a:ext>
            </a:extLst>
          </p:cNvPr>
          <p:cNvSpPr>
            <a:spLocks noGrp="1"/>
          </p:cNvSpPr>
          <p:nvPr>
            <p:ph type="body" sz="quarter" idx="17"/>
          </p:nvPr>
        </p:nvSpPr>
        <p:spPr>
          <a:xfrm>
            <a:off x="4390830" y="1436688"/>
            <a:ext cx="3411928" cy="2092881"/>
          </a:xfrm>
        </p:spPr>
        <p:txBody>
          <a:bodyPr/>
          <a:lstStyle>
            <a:lvl1pPr marL="0" indent="0" algn="l">
              <a:spcBef>
                <a:spcPts val="2400"/>
              </a:spcBef>
              <a:spcAft>
                <a:spcPts val="600"/>
              </a:spcAft>
              <a:buNone/>
              <a:defRPr sz="2000" b="0">
                <a:solidFill>
                  <a:schemeClr val="accent1">
                    <a:lumMod val="60000"/>
                    <a:lumOff val="40000"/>
                  </a:schemeClr>
                </a:solidFill>
              </a:defRPr>
            </a:lvl1pPr>
            <a:lvl2pPr marL="0" indent="0" algn="l">
              <a:spcBef>
                <a:spcPts val="600"/>
              </a:spcBef>
              <a:spcAft>
                <a:spcPts val="0"/>
              </a:spcAft>
              <a:buNone/>
              <a:defRPr sz="1400" b="0">
                <a:solidFill>
                  <a:schemeClr val="tx1"/>
                </a:solidFill>
              </a:defRPr>
            </a:lvl2pPr>
            <a:lvl3pPr marL="0" indent="0" algn="l">
              <a:spcBef>
                <a:spcPts val="240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A12B3F59-2898-443F-B3FC-F2BFE8DED5D4}"/>
              </a:ext>
            </a:extLst>
          </p:cNvPr>
          <p:cNvSpPr>
            <a:spLocks noGrp="1"/>
          </p:cNvSpPr>
          <p:nvPr>
            <p:ph type="body" sz="quarter" idx="18"/>
          </p:nvPr>
        </p:nvSpPr>
        <p:spPr>
          <a:xfrm>
            <a:off x="8197460" y="1436688"/>
            <a:ext cx="3411928" cy="2092881"/>
          </a:xfrm>
        </p:spPr>
        <p:txBody>
          <a:bodyPr/>
          <a:lstStyle>
            <a:lvl1pPr marL="0" indent="0" algn="l">
              <a:spcBef>
                <a:spcPts val="2400"/>
              </a:spcBef>
              <a:spcAft>
                <a:spcPts val="600"/>
              </a:spcAft>
              <a:buNone/>
              <a:defRPr sz="2000" b="0">
                <a:solidFill>
                  <a:schemeClr val="accent1">
                    <a:lumMod val="60000"/>
                    <a:lumOff val="40000"/>
                  </a:schemeClr>
                </a:solidFill>
              </a:defRPr>
            </a:lvl1pPr>
            <a:lvl2pPr marL="0" indent="0" algn="l">
              <a:spcBef>
                <a:spcPts val="600"/>
              </a:spcBef>
              <a:spcAft>
                <a:spcPts val="0"/>
              </a:spcAft>
              <a:buNone/>
              <a:defRPr sz="1400" b="0">
                <a:solidFill>
                  <a:schemeClr val="tx1"/>
                </a:solidFill>
              </a:defRPr>
            </a:lvl2pPr>
            <a:lvl3pPr marL="0" indent="0" algn="l">
              <a:spcBef>
                <a:spcPts val="240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D3AC1E8E-24D7-4FB8-A58B-EDC15224D2B9}"/>
              </a:ext>
              <a:ext uri="{C183D7F6-B498-43B3-948B-1728B52AA6E4}">
                <adec:decorative xmlns:adec="http://schemas.microsoft.com/office/drawing/2017/decorative" val="1"/>
              </a:ext>
            </a:extLst>
          </p:cNvPr>
          <p:cNvCxnSpPr>
            <a:cxnSpLocks/>
          </p:cNvCxnSpPr>
          <p:nvPr userDrawn="1"/>
        </p:nvCxnSpPr>
        <p:spPr>
          <a:xfrm flipH="1">
            <a:off x="87549" y="1203410"/>
            <a:ext cx="12104451" cy="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0838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
        <p:nvSpPr>
          <p:cNvPr id="5" name="Text Placeholder 3">
            <a:extLst>
              <a:ext uri="{FF2B5EF4-FFF2-40B4-BE49-F238E27FC236}">
                <a16:creationId xmlns:a16="http://schemas.microsoft.com/office/drawing/2014/main" id="{44BE59D2-600F-4C4D-A76B-C285EF453D68}"/>
              </a:ext>
            </a:extLst>
          </p:cNvPr>
          <p:cNvSpPr>
            <a:spLocks noGrp="1"/>
          </p:cNvSpPr>
          <p:nvPr>
            <p:ph type="body" sz="quarter" idx="16"/>
          </p:nvPr>
        </p:nvSpPr>
        <p:spPr>
          <a:xfrm>
            <a:off x="584200" y="1436688"/>
            <a:ext cx="4621552" cy="1677382"/>
          </a:xfrm>
        </p:spPr>
        <p:txBody>
          <a:bodyPr/>
          <a:lstStyle>
            <a:lvl1pPr marL="0" indent="0" algn="l">
              <a:spcBef>
                <a:spcPts val="2400"/>
              </a:spcBef>
              <a:spcAft>
                <a:spcPts val="600"/>
              </a:spcAft>
              <a:buNone/>
              <a:defRPr sz="2400" b="0">
                <a:solidFill>
                  <a:schemeClr val="accent1">
                    <a:lumMod val="60000"/>
                    <a:lumOff val="40000"/>
                  </a:schemeClr>
                </a:solidFill>
              </a:defRPr>
            </a:lvl1pPr>
            <a:lvl2pPr marL="0" indent="0" algn="l">
              <a:spcBef>
                <a:spcPts val="600"/>
              </a:spcBef>
              <a:spcAft>
                <a:spcPts val="0"/>
              </a:spcAft>
              <a:buNone/>
              <a:defRPr sz="1800" b="0">
                <a:solidFill>
                  <a:schemeClr val="accent2"/>
                </a:solidFill>
              </a:defRPr>
            </a:lvl2pPr>
            <a:lvl3pPr marL="0" indent="0" algn="l">
              <a:spcBef>
                <a:spcPts val="600"/>
              </a:spcBef>
              <a:spcAft>
                <a:spcPts val="600"/>
              </a:spcAft>
              <a:buNone/>
              <a:defRPr sz="1400" b="1">
                <a:solidFill>
                  <a:schemeClr val="tx1"/>
                </a:solidFill>
              </a:defRPr>
            </a:lvl3pPr>
            <a:lvl4pPr marL="0" indent="0" algn="l">
              <a:spcBef>
                <a:spcPts val="0"/>
              </a:spcBef>
              <a:spcAft>
                <a:spcPts val="600"/>
              </a:spcAft>
              <a:buNone/>
              <a:defRPr sz="1200" b="0">
                <a:solidFill>
                  <a:schemeClr val="tx1"/>
                </a:solidFill>
              </a:defRPr>
            </a:lvl4pPr>
            <a:lvl5pPr marL="0" indent="0" algn="l">
              <a:spcBef>
                <a:spcPts val="0"/>
              </a:spcBef>
              <a:spcAft>
                <a:spcPts val="600"/>
              </a:spcAft>
              <a:buNone/>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9B5E6FCA-2AAD-43CE-9CEE-EC652F2BC82B}"/>
              </a:ext>
            </a:extLst>
          </p:cNvPr>
          <p:cNvSpPr>
            <a:spLocks noGrp="1"/>
          </p:cNvSpPr>
          <p:nvPr>
            <p:ph type="body" sz="quarter" idx="17"/>
          </p:nvPr>
        </p:nvSpPr>
        <p:spPr>
          <a:xfrm>
            <a:off x="6987836" y="1436688"/>
            <a:ext cx="4621552" cy="1677382"/>
          </a:xfrm>
        </p:spPr>
        <p:txBody>
          <a:bodyPr/>
          <a:lstStyle>
            <a:lvl1pPr marL="0" indent="0" algn="l">
              <a:spcBef>
                <a:spcPts val="2400"/>
              </a:spcBef>
              <a:spcAft>
                <a:spcPts val="600"/>
              </a:spcAft>
              <a:buNone/>
              <a:defRPr sz="2400" b="0">
                <a:solidFill>
                  <a:schemeClr val="accent1">
                    <a:lumMod val="60000"/>
                    <a:lumOff val="40000"/>
                  </a:schemeClr>
                </a:solidFill>
              </a:defRPr>
            </a:lvl1pPr>
            <a:lvl2pPr marL="0" indent="0" algn="l">
              <a:spcBef>
                <a:spcPts val="600"/>
              </a:spcBef>
              <a:spcAft>
                <a:spcPts val="0"/>
              </a:spcAft>
              <a:buNone/>
              <a:defRPr sz="1800" b="0">
                <a:solidFill>
                  <a:schemeClr val="accent2"/>
                </a:solidFill>
              </a:defRPr>
            </a:lvl2pPr>
            <a:lvl3pPr marL="0" indent="0" algn="l">
              <a:spcBef>
                <a:spcPts val="600"/>
              </a:spcBef>
              <a:spcAft>
                <a:spcPts val="600"/>
              </a:spcAft>
              <a:buNone/>
              <a:defRPr sz="1400" b="1">
                <a:solidFill>
                  <a:schemeClr val="tx1"/>
                </a:solidFill>
              </a:defRPr>
            </a:lvl3pPr>
            <a:lvl4pPr marL="0" indent="0" algn="l">
              <a:spcBef>
                <a:spcPts val="0"/>
              </a:spcBef>
              <a:spcAft>
                <a:spcPts val="600"/>
              </a:spcAft>
              <a:buNone/>
              <a:defRPr sz="1200" b="0">
                <a:solidFill>
                  <a:schemeClr val="tx1"/>
                </a:solidFill>
              </a:defRPr>
            </a:lvl4pPr>
            <a:lvl5pPr marL="0" indent="0" algn="l">
              <a:spcBef>
                <a:spcPts val="0"/>
              </a:spcBef>
              <a:spcAft>
                <a:spcPts val="600"/>
              </a:spcAft>
              <a:buNone/>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0CDC3A51-4045-4D9C-9D85-5F858AB3ADBA}"/>
              </a:ext>
              <a:ext uri="{C183D7F6-B498-43B3-948B-1728B52AA6E4}">
                <adec:decorative xmlns:adec="http://schemas.microsoft.com/office/drawing/2017/decorative" val="1"/>
              </a:ext>
            </a:extLst>
          </p:cNvPr>
          <p:cNvCxnSpPr>
            <a:cxnSpLocks/>
          </p:cNvCxnSpPr>
          <p:nvPr userDrawn="1"/>
        </p:nvCxnSpPr>
        <p:spPr>
          <a:xfrm flipH="1">
            <a:off x="87549" y="1203410"/>
            <a:ext cx="12104451" cy="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2034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536152" y="1436688"/>
            <a:ext cx="2468880" cy="1785104"/>
          </a:xfrm>
        </p:spPr>
        <p:txBody>
          <a:bodyPr/>
          <a:lstStyle>
            <a:lvl1pPr marL="0" indent="0" algn="l">
              <a:spcBef>
                <a:spcPts val="2400"/>
              </a:spcBef>
              <a:spcAft>
                <a:spcPts val="600"/>
              </a:spcAft>
              <a:buNone/>
              <a:defRPr sz="2000" b="0">
                <a:solidFill>
                  <a:schemeClr val="accent1">
                    <a:lumMod val="60000"/>
                    <a:lumOff val="40000"/>
                  </a:schemeClr>
                </a:solidFill>
              </a:defRPr>
            </a:lvl1pPr>
            <a:lvl2pPr marL="0" indent="0" algn="l">
              <a:spcBef>
                <a:spcPts val="0"/>
              </a:spcBef>
              <a:spcAft>
                <a:spcPts val="600"/>
              </a:spcAft>
              <a:buNone/>
              <a:defRPr sz="1400" b="0">
                <a:solidFill>
                  <a:schemeClr val="tx1"/>
                </a:solidFill>
              </a:defRPr>
            </a:lvl2pPr>
            <a:lvl3pPr marL="0" indent="0" algn="l">
              <a:spcBef>
                <a:spcPts val="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247496" y="1436688"/>
            <a:ext cx="2468880" cy="1785104"/>
          </a:xfrm>
        </p:spPr>
        <p:txBody>
          <a:bodyPr/>
          <a:lstStyle>
            <a:lvl1pPr marL="0" indent="0" algn="l">
              <a:spcBef>
                <a:spcPts val="2400"/>
              </a:spcBef>
              <a:spcAft>
                <a:spcPts val="600"/>
              </a:spcAft>
              <a:buNone/>
              <a:defRPr lang="en-US" sz="20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l">
              <a:spcBef>
                <a:spcPts val="0"/>
              </a:spcBef>
              <a:spcAft>
                <a:spcPts val="600"/>
              </a:spcAft>
              <a:buNone/>
              <a:defRPr sz="1400" b="0">
                <a:solidFill>
                  <a:schemeClr val="tx1"/>
                </a:solidFill>
              </a:defRPr>
            </a:lvl2pPr>
            <a:lvl3pPr marL="0" indent="0" algn="l">
              <a:spcBef>
                <a:spcPts val="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01304" y="1436688"/>
            <a:ext cx="2468880" cy="1785104"/>
          </a:xfrm>
        </p:spPr>
        <p:txBody>
          <a:bodyPr/>
          <a:lstStyle>
            <a:lvl1pPr marL="0" indent="0" algn="l">
              <a:spcBef>
                <a:spcPts val="2400"/>
              </a:spcBef>
              <a:spcAft>
                <a:spcPts val="600"/>
              </a:spcAft>
              <a:buNone/>
              <a:defRPr lang="en-US" sz="20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l">
              <a:spcBef>
                <a:spcPts val="0"/>
              </a:spcBef>
              <a:spcAft>
                <a:spcPts val="600"/>
              </a:spcAft>
              <a:buNone/>
              <a:defRPr sz="1400" b="0">
                <a:solidFill>
                  <a:schemeClr val="tx1"/>
                </a:solidFill>
              </a:defRPr>
            </a:lvl2pPr>
            <a:lvl3pPr marL="0" indent="0" algn="l">
              <a:spcBef>
                <a:spcPts val="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55112" y="1436688"/>
            <a:ext cx="2468880" cy="1785104"/>
          </a:xfrm>
        </p:spPr>
        <p:txBody>
          <a:bodyPr/>
          <a:lstStyle>
            <a:lvl1pPr marL="0" indent="0" algn="l">
              <a:spcBef>
                <a:spcPts val="2400"/>
              </a:spcBef>
              <a:spcAft>
                <a:spcPts val="600"/>
              </a:spcAft>
              <a:buNone/>
              <a:defRPr lang="en-US" sz="20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l">
              <a:spcBef>
                <a:spcPts val="0"/>
              </a:spcBef>
              <a:spcAft>
                <a:spcPts val="600"/>
              </a:spcAft>
              <a:buNone/>
              <a:defRPr sz="1400" b="0">
                <a:solidFill>
                  <a:schemeClr val="tx1"/>
                </a:solidFill>
              </a:defRPr>
            </a:lvl2pPr>
            <a:lvl3pPr marL="0" indent="0" algn="l">
              <a:spcBef>
                <a:spcPts val="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EB133D60-5EA2-4DE2-9723-CF0F6DFF6357}"/>
              </a:ext>
              <a:ext uri="{C183D7F6-B498-43B3-948B-1728B52AA6E4}">
                <adec:decorative xmlns:adec="http://schemas.microsoft.com/office/drawing/2017/decorative" val="1"/>
              </a:ext>
            </a:extLst>
          </p:cNvPr>
          <p:cNvCxnSpPr>
            <a:cxnSpLocks/>
          </p:cNvCxnSpPr>
          <p:nvPr userDrawn="1"/>
        </p:nvCxnSpPr>
        <p:spPr>
          <a:xfrm flipH="1">
            <a:off x="87549" y="1203410"/>
            <a:ext cx="12104451" cy="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8378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
        <p:nvSpPr>
          <p:cNvPr id="3" name="Text Placeholder 3">
            <a:extLst>
              <a:ext uri="{FF2B5EF4-FFF2-40B4-BE49-F238E27FC236}">
                <a16:creationId xmlns:a16="http://schemas.microsoft.com/office/drawing/2014/main" id="{FE6041D9-B489-42F9-AF48-A53358D03824}"/>
              </a:ext>
            </a:extLst>
          </p:cNvPr>
          <p:cNvSpPr>
            <a:spLocks noGrp="1"/>
          </p:cNvSpPr>
          <p:nvPr>
            <p:ph type="body" sz="quarter" idx="15"/>
          </p:nvPr>
        </p:nvSpPr>
        <p:spPr>
          <a:xfrm>
            <a:off x="588263" y="826532"/>
            <a:ext cx="11018520" cy="276999"/>
          </a:xfrm>
        </p:spPr>
        <p:txBody>
          <a:bodyPr/>
          <a:lstStyle>
            <a:lvl1pPr marL="0" indent="0" algn="ctr">
              <a:spcBef>
                <a:spcPts val="2400"/>
              </a:spcBef>
              <a:spcAft>
                <a:spcPts val="600"/>
              </a:spcAft>
              <a:buNone/>
              <a:defRPr sz="1800" b="0">
                <a:solidFill>
                  <a:schemeClr val="accent2"/>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p:txBody>
      </p:sp>
      <p:sp>
        <p:nvSpPr>
          <p:cNvPr id="5" name="Text Placeholder 3">
            <a:extLst>
              <a:ext uri="{FF2B5EF4-FFF2-40B4-BE49-F238E27FC236}">
                <a16:creationId xmlns:a16="http://schemas.microsoft.com/office/drawing/2014/main" id="{3AC158A5-6D5D-419C-BEB3-3733A4816028}"/>
              </a:ext>
            </a:extLst>
          </p:cNvPr>
          <p:cNvSpPr>
            <a:spLocks noGrp="1"/>
          </p:cNvSpPr>
          <p:nvPr>
            <p:ph type="body" sz="quarter" idx="12"/>
          </p:nvPr>
        </p:nvSpPr>
        <p:spPr>
          <a:xfrm>
            <a:off x="1498208" y="2017713"/>
            <a:ext cx="4597792" cy="1609671"/>
          </a:xfrm>
        </p:spPr>
        <p:txBody>
          <a:bodyPr/>
          <a:lstStyle>
            <a:lvl1pPr marL="0" indent="0" algn="l">
              <a:spcBef>
                <a:spcPts val="2400"/>
              </a:spcBef>
              <a:spcAft>
                <a:spcPts val="600"/>
              </a:spcAft>
              <a:buNone/>
              <a:defRPr sz="2400" b="1">
                <a:solidFill>
                  <a:schemeClr val="accent1">
                    <a:lumMod val="60000"/>
                    <a:lumOff val="40000"/>
                  </a:schemeClr>
                </a:solidFill>
              </a:defRPr>
            </a:lvl1pPr>
            <a:lvl2pPr marL="0" indent="0" algn="l">
              <a:spcBef>
                <a:spcPts val="1200"/>
              </a:spcBef>
              <a:spcAft>
                <a:spcPts val="1200"/>
              </a:spcAft>
              <a:buNone/>
              <a:defRPr sz="1600" b="0">
                <a:solidFill>
                  <a:schemeClr val="tx1"/>
                </a:solidFill>
              </a:defRPr>
            </a:lvl2pPr>
            <a:lvl3pPr marL="0" indent="0" algn="l">
              <a:buNone/>
              <a:defRPr sz="1100" b="0">
                <a:solidFill>
                  <a:schemeClr val="tx1"/>
                </a:solidFill>
              </a:defRPr>
            </a:lvl3pPr>
            <a:lvl4pPr marL="0" indent="0" algn="l">
              <a:buNone/>
              <a:defRPr sz="1100" b="0">
                <a:solidFill>
                  <a:schemeClr val="tx1"/>
                </a:solidFill>
              </a:defRPr>
            </a:lvl4pPr>
            <a:lvl5pPr marL="0" indent="0" algn="l">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AA248F08-424C-489B-8291-F444A5F9F7F3}"/>
              </a:ext>
            </a:extLst>
          </p:cNvPr>
          <p:cNvSpPr>
            <a:spLocks noGrp="1"/>
          </p:cNvSpPr>
          <p:nvPr>
            <p:ph type="body" sz="quarter" idx="13"/>
          </p:nvPr>
        </p:nvSpPr>
        <p:spPr>
          <a:xfrm>
            <a:off x="7024293" y="2017713"/>
            <a:ext cx="4597792" cy="1609671"/>
          </a:xfrm>
        </p:spPr>
        <p:txBody>
          <a:bodyPr/>
          <a:lstStyle>
            <a:lvl1pPr marL="0" indent="0" algn="l">
              <a:spcBef>
                <a:spcPts val="2400"/>
              </a:spcBef>
              <a:spcAft>
                <a:spcPts val="600"/>
              </a:spcAft>
              <a:buNone/>
              <a:defRPr sz="2400" b="1">
                <a:solidFill>
                  <a:schemeClr val="accent1">
                    <a:lumMod val="60000"/>
                    <a:lumOff val="40000"/>
                  </a:schemeClr>
                </a:solidFill>
              </a:defRPr>
            </a:lvl1pPr>
            <a:lvl2pPr marL="0" indent="0" algn="l">
              <a:spcBef>
                <a:spcPts val="1200"/>
              </a:spcBef>
              <a:spcAft>
                <a:spcPts val="1200"/>
              </a:spcAft>
              <a:buNone/>
              <a:defRPr sz="1600" b="0">
                <a:solidFill>
                  <a:schemeClr val="tx1"/>
                </a:solidFill>
              </a:defRPr>
            </a:lvl2pPr>
            <a:lvl3pPr marL="0" indent="0" algn="l">
              <a:buNone/>
              <a:defRPr sz="1100" b="0">
                <a:solidFill>
                  <a:schemeClr val="tx1"/>
                </a:solidFill>
              </a:defRPr>
            </a:lvl3pPr>
            <a:lvl4pPr marL="0" indent="0" algn="l">
              <a:buNone/>
              <a:defRPr sz="1100" b="0">
                <a:solidFill>
                  <a:schemeClr val="tx1"/>
                </a:solidFill>
              </a:defRPr>
            </a:lvl4pPr>
            <a:lvl5pPr marL="0" indent="0" algn="l">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1807E124-812F-4C84-A22C-45EF72C37B0B}"/>
              </a:ext>
              <a:ext uri="{C183D7F6-B498-43B3-948B-1728B52AA6E4}">
                <adec:decorative xmlns:adec="http://schemas.microsoft.com/office/drawing/2017/decorative" val="1"/>
              </a:ext>
            </a:extLst>
          </p:cNvPr>
          <p:cNvCxnSpPr>
            <a:cxnSpLocks/>
          </p:cNvCxnSpPr>
          <p:nvPr userDrawn="1"/>
        </p:nvCxnSpPr>
        <p:spPr>
          <a:xfrm flipH="1">
            <a:off x="87549" y="1203410"/>
            <a:ext cx="12104451" cy="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6185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31432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4322106" y="1676402"/>
            <a:ext cx="3584110" cy="1538883"/>
          </a:xfrm>
        </p:spPr>
        <p:txBody>
          <a:bodyPr/>
          <a:lstStyle>
            <a:lvl1pPr marL="0" indent="0" algn="ctr">
              <a:spcBef>
                <a:spcPts val="2400"/>
              </a:spcBef>
              <a:spcAft>
                <a:spcPts val="600"/>
              </a:spcAft>
              <a:buNone/>
              <a:defRPr sz="2800" b="0">
                <a:solidFill>
                  <a:schemeClr val="accent1">
                    <a:lumMod val="60000"/>
                    <a:lumOff val="40000"/>
                  </a:schemeClr>
                </a:solidFill>
              </a:defRPr>
            </a:lvl1pPr>
            <a:lvl2pPr marL="0" indent="0" algn="ctr">
              <a:spcBef>
                <a:spcPts val="0"/>
              </a:spcBef>
              <a:spcAft>
                <a:spcPts val="600"/>
              </a:spcAft>
              <a:buNone/>
              <a:defRPr sz="1800" b="0">
                <a:solidFill>
                  <a:srgbClr val="4CB1FF"/>
                </a:solidFill>
              </a:defRPr>
            </a:lvl2pPr>
            <a:lvl3pPr marL="0" indent="0" algn="ctr">
              <a:spcBef>
                <a:spcPts val="0"/>
              </a:spcBef>
              <a:spcAft>
                <a:spcPts val="600"/>
              </a:spcAft>
              <a:buNone/>
              <a:defRPr sz="1600" b="0">
                <a:solidFill>
                  <a:schemeClr val="tx1"/>
                </a:solidFill>
              </a:defRPr>
            </a:lvl3pPr>
            <a:lvl4pPr marL="0" indent="0" algn="ctr">
              <a:spcBef>
                <a:spcPts val="0"/>
              </a:spcBef>
              <a:spcAft>
                <a:spcPts val="600"/>
              </a:spcAft>
              <a:buNone/>
              <a:defRPr sz="1600" b="0">
                <a:solidFill>
                  <a:schemeClr val="tx1"/>
                </a:solidFill>
              </a:defRPr>
            </a:lvl4pPr>
            <a:lvl5pPr marL="0" indent="0" algn="ctr">
              <a:spcBef>
                <a:spcPts val="0"/>
              </a:spcBef>
              <a:spcAft>
                <a:spcPts val="600"/>
              </a:spcAft>
              <a:buNone/>
              <a:defRPr sz="1600" b="0">
                <a:solidFill>
                  <a:schemeClr val="tx1"/>
                </a:solidFill>
              </a:defRPr>
            </a:lvl5pPr>
          </a:lstStyle>
          <a:p>
            <a:pPr lvl="0"/>
            <a:r>
              <a:rPr lang="en-US"/>
              <a:t>Click to edit Master text styles</a:t>
            </a:r>
          </a:p>
          <a:p>
            <a:pPr lvl="1"/>
            <a:r>
              <a:rPr lang="en-US"/>
              <a:t>Second level</a:t>
            </a:r>
          </a:p>
          <a:p>
            <a:pPr lvl="2"/>
            <a:r>
              <a:rPr lang="en-US"/>
              <a:t>Third level</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444500" y="3726935"/>
            <a:ext cx="3738832" cy="1538883"/>
          </a:xfrm>
        </p:spPr>
        <p:txBody>
          <a:bodyPr/>
          <a:lstStyle>
            <a:lvl1pPr marL="0" indent="0" algn="ctr">
              <a:spcBef>
                <a:spcPts val="2400"/>
              </a:spcBef>
              <a:spcAft>
                <a:spcPts val="600"/>
              </a:spcAft>
              <a:buNone/>
              <a:defRPr lang="en-US" sz="28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ctr">
              <a:spcBef>
                <a:spcPts val="0"/>
              </a:spcBef>
              <a:spcAft>
                <a:spcPts val="600"/>
              </a:spcAft>
              <a:buNone/>
              <a:defRPr sz="1800" b="0">
                <a:solidFill>
                  <a:srgbClr val="4CB1FF"/>
                </a:solidFill>
              </a:defRPr>
            </a:lvl2pPr>
            <a:lvl3pPr marL="0" indent="0" algn="ctr">
              <a:spcBef>
                <a:spcPts val="0"/>
              </a:spcBef>
              <a:spcAft>
                <a:spcPts val="600"/>
              </a:spcAft>
              <a:buNone/>
              <a:defRPr sz="1600" b="0">
                <a:solidFill>
                  <a:schemeClr val="tx1"/>
                </a:solidFill>
              </a:defRPr>
            </a:lvl3pPr>
            <a:lvl4pPr marL="0" indent="0" algn="ctr">
              <a:spcBef>
                <a:spcPts val="0"/>
              </a:spcBef>
              <a:spcAft>
                <a:spcPts val="600"/>
              </a:spcAft>
              <a:buNone/>
              <a:defRPr sz="1600" b="0">
                <a:solidFill>
                  <a:schemeClr val="tx1"/>
                </a:solidFill>
              </a:defRPr>
            </a:lvl4pPr>
            <a:lvl5pPr marL="0" indent="0" algn="ctr">
              <a:spcBef>
                <a:spcPts val="0"/>
              </a:spcBef>
              <a:spcAft>
                <a:spcPts val="600"/>
              </a:spcAft>
              <a:buNone/>
              <a:defRPr sz="1600" b="0">
                <a:solidFill>
                  <a:schemeClr val="tx1"/>
                </a:solidFill>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4381306" y="3726935"/>
            <a:ext cx="3584110" cy="1569660"/>
          </a:xfrm>
        </p:spPr>
        <p:txBody>
          <a:bodyPr/>
          <a:lstStyle>
            <a:lvl1pPr marL="0" indent="0" algn="ctr">
              <a:spcBef>
                <a:spcPts val="2400"/>
              </a:spcBef>
              <a:spcAft>
                <a:spcPts val="600"/>
              </a:spcAft>
              <a:buNone/>
              <a:defRPr lang="en-US" sz="28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ctr">
              <a:spcBef>
                <a:spcPts val="0"/>
              </a:spcBef>
              <a:spcAft>
                <a:spcPts val="600"/>
              </a:spcAft>
              <a:buNone/>
              <a:defRPr sz="1800" b="0">
                <a:solidFill>
                  <a:srgbClr val="4CB1FF"/>
                </a:solidFill>
              </a:defRPr>
            </a:lvl2pPr>
            <a:lvl3pPr marL="0" indent="0" algn="ctr">
              <a:spcBef>
                <a:spcPts val="0"/>
              </a:spcBef>
              <a:spcAft>
                <a:spcPts val="600"/>
              </a:spcAft>
              <a:buNone/>
              <a:defRPr sz="1600" b="0">
                <a:solidFill>
                  <a:schemeClr val="tx1"/>
                </a:solidFill>
              </a:defRPr>
            </a:lvl3pPr>
            <a:lvl4pPr marL="0" indent="0" algn="ctr">
              <a:spcBef>
                <a:spcPts val="0"/>
              </a:spcBef>
              <a:spcAft>
                <a:spcPts val="600"/>
              </a:spcAft>
              <a:buNone/>
              <a:defRPr sz="1800" b="0">
                <a:solidFill>
                  <a:schemeClr val="tx1"/>
                </a:solidFill>
              </a:defRPr>
            </a:lvl4pPr>
            <a:lvl5pPr marL="0" indent="0" algn="ctr">
              <a:spcBef>
                <a:spcPts val="0"/>
              </a:spcBef>
              <a:spcAft>
                <a:spcPts val="600"/>
              </a:spcAft>
              <a:buNone/>
              <a:defRPr sz="1800" b="0">
                <a:solidFill>
                  <a:schemeClr val="tx1"/>
                </a:solidFill>
              </a:defRPr>
            </a:lvl5pPr>
          </a:lstStyle>
          <a:p>
            <a:pPr lvl="0"/>
            <a:r>
              <a:rPr lang="en-US"/>
              <a:t>Click to edit Master text styles</a:t>
            </a:r>
          </a:p>
          <a:p>
            <a:pPr lvl="1"/>
            <a:r>
              <a:rPr lang="en-US"/>
              <a:t>Second level</a:t>
            </a:r>
          </a:p>
          <a:p>
            <a:pPr lvl="2"/>
            <a:r>
              <a:rPr lang="en-US"/>
              <a:t>Third level</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163390" y="3726935"/>
            <a:ext cx="3584110" cy="1569660"/>
          </a:xfrm>
        </p:spPr>
        <p:txBody>
          <a:bodyPr/>
          <a:lstStyle>
            <a:lvl1pPr marL="0" indent="0" algn="ctr">
              <a:spcBef>
                <a:spcPts val="2400"/>
              </a:spcBef>
              <a:spcAft>
                <a:spcPts val="600"/>
              </a:spcAft>
              <a:buNone/>
              <a:defRPr lang="en-US" sz="28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ctr">
              <a:spcBef>
                <a:spcPts val="0"/>
              </a:spcBef>
              <a:spcAft>
                <a:spcPts val="600"/>
              </a:spcAft>
              <a:buNone/>
              <a:defRPr sz="1800" b="0">
                <a:solidFill>
                  <a:srgbClr val="4CB1FF"/>
                </a:solidFill>
              </a:defRPr>
            </a:lvl2pPr>
            <a:lvl3pPr marL="0" indent="0" algn="ctr">
              <a:spcBef>
                <a:spcPts val="0"/>
              </a:spcBef>
              <a:spcAft>
                <a:spcPts val="600"/>
              </a:spcAft>
              <a:buNone/>
              <a:defRPr sz="1600" b="0">
                <a:solidFill>
                  <a:schemeClr val="tx1"/>
                </a:solidFill>
              </a:defRPr>
            </a:lvl3pPr>
            <a:lvl4pPr marL="0" indent="0" algn="ctr">
              <a:spcBef>
                <a:spcPts val="0"/>
              </a:spcBef>
              <a:spcAft>
                <a:spcPts val="600"/>
              </a:spcAft>
              <a:buNone/>
              <a:defRPr sz="1800" b="0">
                <a:solidFill>
                  <a:schemeClr val="tx1"/>
                </a:solidFill>
              </a:defRPr>
            </a:lvl4pPr>
            <a:lvl5pPr marL="0" indent="0" algn="ctr">
              <a:spcBef>
                <a:spcPts val="0"/>
              </a:spcBef>
              <a:spcAft>
                <a:spcPts val="600"/>
              </a:spcAft>
              <a:buNone/>
              <a:defRPr sz="1800" b="0">
                <a:solidFill>
                  <a:schemeClr val="tx1"/>
                </a:solidFill>
              </a:defRPr>
            </a:lvl5pPr>
          </a:lstStyle>
          <a:p>
            <a:pPr lvl="0"/>
            <a:r>
              <a:rPr lang="en-US"/>
              <a:t>Click to edit Master text styles</a:t>
            </a:r>
          </a:p>
          <a:p>
            <a:pPr lvl="1"/>
            <a:r>
              <a:rPr lang="en-US"/>
              <a:t>Second level</a:t>
            </a:r>
          </a:p>
          <a:p>
            <a:pPr lvl="2"/>
            <a:r>
              <a:rPr lang="en-US"/>
              <a:t>Third level</a:t>
            </a:r>
          </a:p>
        </p:txBody>
      </p:sp>
      <p:cxnSp>
        <p:nvCxnSpPr>
          <p:cNvPr id="7" name="Straight Connector 6">
            <a:extLst>
              <a:ext uri="{FF2B5EF4-FFF2-40B4-BE49-F238E27FC236}">
                <a16:creationId xmlns:a16="http://schemas.microsoft.com/office/drawing/2014/main" id="{EB133D60-5EA2-4DE2-9723-CF0F6DFF6357}"/>
              </a:ext>
              <a:ext uri="{C183D7F6-B498-43B3-948B-1728B52AA6E4}">
                <adec:decorative xmlns:adec="http://schemas.microsoft.com/office/drawing/2017/decorative" val="1"/>
              </a:ext>
            </a:extLst>
          </p:cNvPr>
          <p:cNvCxnSpPr>
            <a:cxnSpLocks/>
          </p:cNvCxnSpPr>
          <p:nvPr userDrawn="1"/>
        </p:nvCxnSpPr>
        <p:spPr>
          <a:xfrm flipH="1">
            <a:off x="87549" y="1203410"/>
            <a:ext cx="12104451" cy="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7752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330966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183736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6151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88170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278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3636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3488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7524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3B9E-0468-4594-9AF8-9D24C15C3063}"/>
              </a:ext>
            </a:extLst>
          </p:cNvPr>
          <p:cNvSpPr>
            <a:spLocks noGrp="1"/>
          </p:cNvSpPr>
          <p:nvPr>
            <p:ph type="title"/>
          </p:nvPr>
        </p:nvSpPr>
        <p:spPr>
          <a:xfrm>
            <a:off x="584200" y="2501233"/>
            <a:ext cx="3059752" cy="738664"/>
          </a:xfrm>
        </p:spPr>
        <p:txBody>
          <a:bodyPr anchor="b"/>
          <a:lstStyle>
            <a:lvl1pPr>
              <a:defRPr sz="4800"/>
            </a:lvl1pPr>
          </a:lstStyle>
          <a:p>
            <a:r>
              <a:rPr lang="en-US"/>
              <a:t>Click to edit</a:t>
            </a:r>
          </a:p>
        </p:txBody>
      </p:sp>
      <p:sp>
        <p:nvSpPr>
          <p:cNvPr id="3" name="Text Placeholder 3">
            <a:extLst>
              <a:ext uri="{FF2B5EF4-FFF2-40B4-BE49-F238E27FC236}">
                <a16:creationId xmlns:a16="http://schemas.microsoft.com/office/drawing/2014/main" id="{14B74A9B-06CF-4243-9A86-53D4C481B47A}"/>
              </a:ext>
            </a:extLst>
          </p:cNvPr>
          <p:cNvSpPr>
            <a:spLocks noGrp="1"/>
          </p:cNvSpPr>
          <p:nvPr>
            <p:ph type="body" sz="quarter" idx="10"/>
          </p:nvPr>
        </p:nvSpPr>
        <p:spPr>
          <a:xfrm>
            <a:off x="4653887" y="1468061"/>
            <a:ext cx="6455879" cy="2145203"/>
          </a:xfrm>
        </p:spPr>
        <p:txBody>
          <a:bodyPr/>
          <a:lstStyle>
            <a:lvl1pPr marL="0" indent="0">
              <a:spcBef>
                <a:spcPts val="3000"/>
              </a:spcBef>
              <a:spcAft>
                <a:spcPts val="600"/>
              </a:spcAft>
              <a:buNone/>
              <a:defRPr sz="2400">
                <a:solidFill>
                  <a:schemeClr val="accent2"/>
                </a:solidFill>
                <a:latin typeface="+mj-lt"/>
              </a:defRPr>
            </a:lvl1pPr>
            <a:lvl2pPr marL="0" indent="0">
              <a:spcBef>
                <a:spcPts val="600"/>
              </a:spcBef>
              <a:spcAft>
                <a:spcPts val="600"/>
              </a:spcAft>
              <a:buNone/>
              <a:defRPr sz="1800" b="0">
                <a:solidFill>
                  <a:schemeClr val="tx1"/>
                </a:solidFill>
              </a:defRPr>
            </a:lvl2pPr>
            <a:lvl3pPr marL="0" indent="0">
              <a:spcBef>
                <a:spcPts val="2400"/>
              </a:spcBef>
              <a:buNone/>
              <a:defRPr lang="en-US" sz="2400" kern="1200" spc="0" baseline="0" dirty="0">
                <a:solidFill>
                  <a:schemeClr val="tx1"/>
                </a:solidFill>
                <a:latin typeface="+mj-lt"/>
                <a:ea typeface="+mn-ea"/>
                <a:cs typeface="Segoe UI" panose="020B0502040204020203" pitchFamily="34" charset="0"/>
              </a:defRPr>
            </a:lvl3pPr>
            <a:lvl4pPr marL="0" indent="0">
              <a:buNone/>
              <a:defRPr sz="1600"/>
            </a:lvl4pPr>
            <a:lvl5pPr marL="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23146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04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851330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A22ED-C63D-49A0-B426-BAF4D0293A10}"/>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
        <p:nvSpPr>
          <p:cNvPr id="4" name="Text Placeholder 3">
            <a:extLst>
              <a:ext uri="{FF2B5EF4-FFF2-40B4-BE49-F238E27FC236}">
                <a16:creationId xmlns:a16="http://schemas.microsoft.com/office/drawing/2014/main" id="{CB6FFE9D-32B0-4F6C-A268-D999F194FAF1}"/>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512778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6FFE9D-32B0-4F6C-A268-D999F194FAF1}"/>
              </a:ext>
            </a:extLst>
          </p:cNvPr>
          <p:cNvSpPr>
            <a:spLocks noGrp="1"/>
          </p:cNvSpPr>
          <p:nvPr>
            <p:ph type="body" sz="quarter" idx="10"/>
          </p:nvPr>
        </p:nvSpPr>
        <p:spPr>
          <a:xfrm>
            <a:off x="593725" y="1836738"/>
            <a:ext cx="252412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692F3A8B-A197-457D-9FA1-53B49AC2DA92}"/>
              </a:ext>
            </a:extLst>
          </p:cNvPr>
          <p:cNvSpPr>
            <a:spLocks noGrp="1"/>
          </p:cNvSpPr>
          <p:nvPr>
            <p:ph type="body" sz="quarter" idx="12"/>
          </p:nvPr>
        </p:nvSpPr>
        <p:spPr>
          <a:xfrm>
            <a:off x="4333056" y="1851733"/>
            <a:ext cx="2286000" cy="1206484"/>
          </a:xfrm>
        </p:spPr>
        <p:txBody>
          <a:bodyPr/>
          <a:lstStyle>
            <a:lvl1pPr marL="0" indent="0" algn="l">
              <a:spcBef>
                <a:spcPts val="2400"/>
              </a:spcBef>
              <a:spcAft>
                <a:spcPts val="600"/>
              </a:spcAft>
              <a:buNone/>
              <a:defRPr sz="1400" b="1">
                <a:solidFill>
                  <a:schemeClr val="accent4"/>
                </a:solidFill>
              </a:defRPr>
            </a:lvl1pPr>
            <a:lvl2pPr marL="0" indent="0" algn="l">
              <a:spcBef>
                <a:spcPts val="0"/>
              </a:spcBef>
              <a:spcAft>
                <a:spcPts val="600"/>
              </a:spcAft>
              <a:buNone/>
              <a:defRPr sz="1100" b="0">
                <a:solidFill>
                  <a:schemeClr val="tx1"/>
                </a:solidFill>
              </a:defRPr>
            </a:lvl2pPr>
            <a:lvl3pPr marL="0" indent="0" algn="l">
              <a:spcBef>
                <a:spcPts val="0"/>
              </a:spcBef>
              <a:spcAft>
                <a:spcPts val="600"/>
              </a:spcAft>
              <a:buNone/>
              <a:defRPr lang="en-US" sz="1100" b="1" kern="1200" spc="0" baseline="0" dirty="0">
                <a:solidFill>
                  <a:schemeClr val="accent4"/>
                </a:solidFill>
                <a:latin typeface="+mn-lt"/>
                <a:ea typeface="+mn-ea"/>
                <a:cs typeface="+mn-cs"/>
              </a:defRPr>
            </a:lvl3pPr>
            <a:lvl4pPr marL="0" indent="0" algn="l">
              <a:buNone/>
              <a:defRPr sz="1050" b="0">
                <a:solidFill>
                  <a:schemeClr val="tx1"/>
                </a:solidFill>
              </a:defRPr>
            </a:lvl4pPr>
            <a:lvl5pPr marL="0" indent="0" algn="l">
              <a:buNone/>
              <a:defRPr sz="1050" b="0">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4E990A15-C83A-465D-83DB-6034E8ECFF45}"/>
              </a:ext>
            </a:extLst>
          </p:cNvPr>
          <p:cNvSpPr>
            <a:spLocks noGrp="1"/>
          </p:cNvSpPr>
          <p:nvPr>
            <p:ph type="body" sz="quarter" idx="13"/>
          </p:nvPr>
        </p:nvSpPr>
        <p:spPr>
          <a:xfrm>
            <a:off x="3877883" y="4026170"/>
            <a:ext cx="2286000" cy="1148007"/>
          </a:xfrm>
        </p:spPr>
        <p:txBody>
          <a:bodyPr/>
          <a:lstStyle>
            <a:lvl1pPr marL="0" indent="0" algn="l">
              <a:spcBef>
                <a:spcPts val="2400"/>
              </a:spcBef>
              <a:spcAft>
                <a:spcPts val="600"/>
              </a:spcAft>
              <a:buNone/>
              <a:defRPr sz="1400" b="1">
                <a:solidFill>
                  <a:schemeClr val="accent2"/>
                </a:solidFill>
              </a:defRPr>
            </a:lvl1pPr>
            <a:lvl2pPr marL="0" indent="0" algn="l">
              <a:spcBef>
                <a:spcPts val="0"/>
              </a:spcBef>
              <a:spcAft>
                <a:spcPts val="600"/>
              </a:spcAft>
              <a:buNone/>
              <a:defRPr lang="en-US" sz="1100" b="0" kern="1200" spc="0" baseline="0" dirty="0">
                <a:solidFill>
                  <a:schemeClr val="tx1"/>
                </a:solidFill>
                <a:latin typeface="+mn-lt"/>
                <a:ea typeface="+mn-ea"/>
                <a:cs typeface="+mn-cs"/>
              </a:defRPr>
            </a:lvl2pPr>
            <a:lvl3pPr marL="0" indent="0" algn="l">
              <a:spcBef>
                <a:spcPts val="0"/>
              </a:spcBef>
              <a:spcAft>
                <a:spcPts val="600"/>
              </a:spcAft>
              <a:buNone/>
              <a:defRPr lang="en-US" sz="1100" b="1" kern="1200" spc="0" baseline="0" dirty="0">
                <a:solidFill>
                  <a:schemeClr val="accent4"/>
                </a:solidFill>
                <a:latin typeface="+mn-lt"/>
                <a:ea typeface="+mn-ea"/>
                <a:cs typeface="+mn-cs"/>
              </a:defRPr>
            </a:lvl3pPr>
            <a:lvl4pPr marL="0" indent="0" algn="l">
              <a:buNone/>
              <a:defRPr sz="1050" b="0">
                <a:solidFill>
                  <a:schemeClr val="tx1"/>
                </a:solidFill>
              </a:defRPr>
            </a:lvl4pPr>
            <a:lvl5pPr marL="0" indent="0" algn="l">
              <a:buNone/>
              <a:defRPr sz="1050" b="0">
                <a:solidFill>
                  <a:schemeClr val="tx1"/>
                </a:solidFill>
              </a:defRPr>
            </a:lvl5pPr>
          </a:lstStyle>
          <a:p>
            <a:pPr lvl="0"/>
            <a:r>
              <a:rPr lang="en-US"/>
              <a:t>Click to edit Master text</a:t>
            </a:r>
          </a:p>
          <a:p>
            <a:pPr lvl="1"/>
            <a:r>
              <a:rPr lang="en-US"/>
              <a:t>Second level</a:t>
            </a:r>
          </a:p>
          <a:p>
            <a:pPr marL="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954BFD1E-61C1-407A-BA00-66307624F6E1}"/>
              </a:ext>
            </a:extLst>
          </p:cNvPr>
          <p:cNvSpPr>
            <a:spLocks noGrp="1"/>
          </p:cNvSpPr>
          <p:nvPr>
            <p:ph type="body" sz="quarter" idx="14"/>
          </p:nvPr>
        </p:nvSpPr>
        <p:spPr>
          <a:xfrm>
            <a:off x="9430422" y="1942921"/>
            <a:ext cx="2286000" cy="1164934"/>
          </a:xfrm>
        </p:spPr>
        <p:txBody>
          <a:bodyPr/>
          <a:lstStyle>
            <a:lvl1pPr marL="0" indent="0" algn="r">
              <a:spcBef>
                <a:spcPts val="2400"/>
              </a:spcBef>
              <a:spcAft>
                <a:spcPts val="600"/>
              </a:spcAft>
              <a:buNone/>
              <a:defRPr sz="1400" b="1">
                <a:solidFill>
                  <a:schemeClr val="accent2"/>
                </a:solidFill>
              </a:defRPr>
            </a:lvl1pPr>
            <a:lvl2pPr marL="0" indent="0" algn="r">
              <a:spcBef>
                <a:spcPts val="0"/>
              </a:spcBef>
              <a:spcAft>
                <a:spcPts val="600"/>
              </a:spcAft>
              <a:buNone/>
              <a:defRPr lang="en-US" sz="1100" b="0" kern="1200" spc="0" baseline="0" dirty="0">
                <a:solidFill>
                  <a:schemeClr val="tx1"/>
                </a:solidFill>
                <a:latin typeface="+mn-lt"/>
                <a:ea typeface="+mn-ea"/>
                <a:cs typeface="+mn-cs"/>
              </a:defRPr>
            </a:lvl2pPr>
            <a:lvl3pPr marL="0" indent="0" algn="r">
              <a:spcBef>
                <a:spcPts val="0"/>
              </a:spcBef>
              <a:spcAft>
                <a:spcPts val="600"/>
              </a:spcAft>
              <a:buNone/>
              <a:defRPr sz="1050" b="1" i="0">
                <a:solidFill>
                  <a:schemeClr val="accent4"/>
                </a:solidFill>
              </a:defRPr>
            </a:lvl3pPr>
            <a:lvl4pPr marL="0" indent="0" algn="r">
              <a:buNone/>
              <a:defRPr sz="1050" b="0">
                <a:solidFill>
                  <a:schemeClr val="tx1"/>
                </a:solidFill>
              </a:defRPr>
            </a:lvl4pPr>
            <a:lvl5pPr marL="0" indent="0" algn="r">
              <a:buNone/>
              <a:defRPr sz="1050" b="0">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3AD4C57B-0EA9-4408-9118-983232BCB704}"/>
              </a:ext>
            </a:extLst>
          </p:cNvPr>
          <p:cNvSpPr>
            <a:spLocks noGrp="1"/>
          </p:cNvSpPr>
          <p:nvPr>
            <p:ph type="body" sz="quarter" idx="15"/>
          </p:nvPr>
        </p:nvSpPr>
        <p:spPr>
          <a:xfrm>
            <a:off x="9430422" y="4137879"/>
            <a:ext cx="2286000" cy="1148007"/>
          </a:xfrm>
        </p:spPr>
        <p:txBody>
          <a:bodyPr/>
          <a:lstStyle>
            <a:lvl1pPr marL="0" indent="0" algn="r">
              <a:spcBef>
                <a:spcPts val="2400"/>
              </a:spcBef>
              <a:spcAft>
                <a:spcPts val="600"/>
              </a:spcAft>
              <a:buNone/>
              <a:defRPr sz="1400" b="1">
                <a:solidFill>
                  <a:schemeClr val="accent2"/>
                </a:solidFill>
              </a:defRPr>
            </a:lvl1pPr>
            <a:lvl2pPr marL="0" indent="0" algn="r">
              <a:spcBef>
                <a:spcPts val="0"/>
              </a:spcBef>
              <a:spcAft>
                <a:spcPts val="600"/>
              </a:spcAft>
              <a:buNone/>
              <a:defRPr lang="en-US" sz="1100" b="0" kern="1200" spc="0" baseline="0" dirty="0">
                <a:solidFill>
                  <a:schemeClr val="tx1"/>
                </a:solidFill>
                <a:latin typeface="+mn-lt"/>
                <a:ea typeface="+mn-ea"/>
                <a:cs typeface="+mn-cs"/>
              </a:defRPr>
            </a:lvl2pPr>
            <a:lvl3pPr marL="0" indent="0" algn="r">
              <a:spcBef>
                <a:spcPts val="0"/>
              </a:spcBef>
              <a:spcAft>
                <a:spcPts val="600"/>
              </a:spcAft>
              <a:buNone/>
              <a:defRPr lang="en-US" sz="1050" b="1" i="0" kern="1200" spc="0" baseline="0" dirty="0">
                <a:solidFill>
                  <a:schemeClr val="accent4"/>
                </a:solidFill>
                <a:latin typeface="+mn-lt"/>
                <a:ea typeface="+mn-ea"/>
                <a:cs typeface="+mn-cs"/>
              </a:defRPr>
            </a:lvl3pPr>
            <a:lvl4pPr marL="0" indent="0" algn="r">
              <a:buNone/>
              <a:defRPr sz="1050" b="0">
                <a:solidFill>
                  <a:schemeClr val="tx1"/>
                </a:solidFill>
              </a:defRPr>
            </a:lvl4pPr>
            <a:lvl5pPr marL="0" indent="0" algn="r">
              <a:buNone/>
              <a:defRPr sz="1050" b="0">
                <a:solidFill>
                  <a:schemeClr val="tx1"/>
                </a:solidFill>
              </a:defRPr>
            </a:lvl5pPr>
          </a:lstStyle>
          <a:p>
            <a:pPr lvl="0"/>
            <a:r>
              <a:rPr lang="en-US"/>
              <a:t>Click to edit Master text</a:t>
            </a:r>
          </a:p>
          <a:p>
            <a:pPr lvl="1"/>
            <a:r>
              <a:rPr lang="en-US"/>
              <a:t>Second level</a:t>
            </a:r>
          </a:p>
          <a:p>
            <a:pPr marL="0" marR="0" lvl="2"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0306CA-B49B-4E80-B231-282279D61D3F}"/>
              </a:ext>
            </a:extLst>
          </p:cNvPr>
          <p:cNvSpPr>
            <a:spLocks noGrp="1"/>
          </p:cNvSpPr>
          <p:nvPr>
            <p:ph type="body" sz="quarter" idx="16"/>
          </p:nvPr>
        </p:nvSpPr>
        <p:spPr>
          <a:xfrm>
            <a:off x="6387358" y="5083648"/>
            <a:ext cx="1712951" cy="1344984"/>
          </a:xfrm>
        </p:spPr>
        <p:txBody>
          <a:bodyPr/>
          <a:lstStyle>
            <a:lvl1pPr marL="0" indent="0" algn="l">
              <a:spcBef>
                <a:spcPts val="2400"/>
              </a:spcBef>
              <a:spcAft>
                <a:spcPts val="600"/>
              </a:spcAft>
              <a:buNone/>
              <a:defRPr sz="1400" b="1">
                <a:solidFill>
                  <a:schemeClr val="accent2"/>
                </a:solidFill>
              </a:defRPr>
            </a:lvl1pPr>
            <a:lvl2pPr marL="0" indent="0" algn="l">
              <a:spcBef>
                <a:spcPts val="0"/>
              </a:spcBef>
              <a:spcAft>
                <a:spcPts val="600"/>
              </a:spcAft>
              <a:buNone/>
              <a:defRPr lang="en-US" sz="1100" b="0" kern="1200" spc="0" baseline="0" dirty="0">
                <a:solidFill>
                  <a:schemeClr val="tx1"/>
                </a:solidFill>
                <a:latin typeface="+mn-lt"/>
                <a:ea typeface="+mn-ea"/>
                <a:cs typeface="+mn-cs"/>
              </a:defRPr>
            </a:lvl2pPr>
            <a:lvl3pPr marL="0" indent="0" algn="l">
              <a:spcBef>
                <a:spcPts val="0"/>
              </a:spcBef>
              <a:spcAft>
                <a:spcPts val="600"/>
              </a:spcAft>
              <a:buNone/>
              <a:defRPr lang="en-US" sz="1100" b="1" kern="1200" spc="0" baseline="0" dirty="0">
                <a:solidFill>
                  <a:schemeClr val="accent4"/>
                </a:solidFill>
                <a:latin typeface="+mn-lt"/>
                <a:ea typeface="+mn-ea"/>
                <a:cs typeface="+mn-cs"/>
              </a:defRPr>
            </a:lvl3pPr>
            <a:lvl4pPr marL="0" indent="0" algn="l">
              <a:buNone/>
              <a:defRPr sz="1050" b="0">
                <a:solidFill>
                  <a:schemeClr val="tx1"/>
                </a:solidFill>
              </a:defRPr>
            </a:lvl4pPr>
            <a:lvl5pPr marL="0" indent="0" algn="l">
              <a:buNone/>
              <a:defRPr sz="1050" b="0">
                <a:solidFill>
                  <a:schemeClr val="tx1"/>
                </a:solidFill>
              </a:defRPr>
            </a:lvl5pPr>
          </a:lstStyle>
          <a:p>
            <a:pPr lvl="0"/>
            <a:r>
              <a:rPr lang="en-US"/>
              <a:t>Click to edit Master text</a:t>
            </a:r>
          </a:p>
          <a:p>
            <a:pPr lvl="1"/>
            <a:r>
              <a:rPr lang="en-US"/>
              <a:t>Second level</a:t>
            </a:r>
          </a:p>
          <a:p>
            <a:pPr marL="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AEABDF00-5C65-4BFD-B261-89D12C0FA1A0}"/>
              </a:ext>
            </a:extLst>
          </p:cNvPr>
          <p:cNvGrpSpPr/>
          <p:nvPr userDrawn="1"/>
        </p:nvGrpSpPr>
        <p:grpSpPr>
          <a:xfrm>
            <a:off x="5912911" y="1784758"/>
            <a:ext cx="3642477" cy="2583273"/>
            <a:chOff x="6423789" y="1926570"/>
            <a:chExt cx="3090608" cy="2191883"/>
          </a:xfrm>
        </p:grpSpPr>
        <p:pic>
          <p:nvPicPr>
            <p:cNvPr id="10" name="Picture 9">
              <a:extLst>
                <a:ext uri="{FF2B5EF4-FFF2-40B4-BE49-F238E27FC236}">
                  <a16:creationId xmlns:a16="http://schemas.microsoft.com/office/drawing/2014/main" id="{F79C4199-7CD6-4576-8B37-C49CA45FEA24}"/>
                </a:ext>
              </a:extLst>
            </p:cNvPr>
            <p:cNvPicPr>
              <a:picLocks noChangeAspect="1"/>
            </p:cNvPicPr>
            <p:nvPr userDrawn="1"/>
          </p:nvPicPr>
          <p:blipFill>
            <a:blip r:embed="rId2"/>
            <a:stretch>
              <a:fillRect/>
            </a:stretch>
          </p:blipFill>
          <p:spPr>
            <a:xfrm>
              <a:off x="6423789" y="2029938"/>
              <a:ext cx="3060023" cy="2038735"/>
            </a:xfrm>
            <a:prstGeom prst="rect">
              <a:avLst/>
            </a:prstGeom>
          </p:spPr>
        </p:pic>
        <p:grpSp>
          <p:nvGrpSpPr>
            <p:cNvPr id="11" name="Graphic 36">
              <a:extLst>
                <a:ext uri="{FF2B5EF4-FFF2-40B4-BE49-F238E27FC236}">
                  <a16:creationId xmlns:a16="http://schemas.microsoft.com/office/drawing/2014/main" id="{095A197B-2913-4DB5-9E6D-7EA56D48D40C}"/>
                </a:ext>
              </a:extLst>
            </p:cNvPr>
            <p:cNvGrpSpPr/>
            <p:nvPr userDrawn="1"/>
          </p:nvGrpSpPr>
          <p:grpSpPr>
            <a:xfrm rot="20852032">
              <a:off x="6438443" y="2150285"/>
              <a:ext cx="1526895" cy="1527856"/>
              <a:chOff x="2093628" y="2118516"/>
              <a:chExt cx="2535222" cy="2536817"/>
            </a:xfrm>
          </p:grpSpPr>
          <p:sp>
            <p:nvSpPr>
              <p:cNvPr id="12" name="Freeform: Shape 11">
                <a:extLst>
                  <a:ext uri="{FF2B5EF4-FFF2-40B4-BE49-F238E27FC236}">
                    <a16:creationId xmlns:a16="http://schemas.microsoft.com/office/drawing/2014/main" id="{FE700961-493B-4105-95AA-567C8A3685C9}"/>
                  </a:ext>
                </a:extLst>
              </p:cNvPr>
              <p:cNvSpPr/>
              <p:nvPr/>
            </p:nvSpPr>
            <p:spPr>
              <a:xfrm>
                <a:off x="2160152" y="2966274"/>
                <a:ext cx="188616" cy="500559"/>
              </a:xfrm>
              <a:custGeom>
                <a:avLst/>
                <a:gdLst>
                  <a:gd name="connsiteX0" fmla="*/ 0 w 188616"/>
                  <a:gd name="connsiteY0" fmla="*/ 0 h 500558"/>
                  <a:gd name="connsiteX1" fmla="*/ 190648 w 188616"/>
                  <a:gd name="connsiteY1" fmla="*/ 502372 h 500558"/>
                </a:gdLst>
                <a:ahLst/>
                <a:cxnLst>
                  <a:cxn ang="0">
                    <a:pos x="connsiteX0" y="connsiteY0"/>
                  </a:cxn>
                  <a:cxn ang="0">
                    <a:pos x="connsiteX1" y="connsiteY1"/>
                  </a:cxn>
                </a:cxnLst>
                <a:rect l="l" t="t" r="r" b="b"/>
                <a:pathLst>
                  <a:path w="188616" h="500558">
                    <a:moveTo>
                      <a:pt x="0" y="0"/>
                    </a:moveTo>
                    <a:lnTo>
                      <a:pt x="190648" y="502372"/>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 name="Freeform: Shape 12">
                <a:extLst>
                  <a:ext uri="{FF2B5EF4-FFF2-40B4-BE49-F238E27FC236}">
                    <a16:creationId xmlns:a16="http://schemas.microsoft.com/office/drawing/2014/main" id="{20C32CAF-590E-4AA2-B42A-67F04B752E4F}"/>
                  </a:ext>
                </a:extLst>
              </p:cNvPr>
              <p:cNvSpPr/>
              <p:nvPr/>
            </p:nvSpPr>
            <p:spPr>
              <a:xfrm>
                <a:off x="2160152" y="2882630"/>
                <a:ext cx="1022881" cy="79799"/>
              </a:xfrm>
              <a:custGeom>
                <a:avLst/>
                <a:gdLst>
                  <a:gd name="connsiteX0" fmla="*/ 1027089 w 1022881"/>
                  <a:gd name="connsiteY0" fmla="*/ 0 h 79799"/>
                  <a:gd name="connsiteX1" fmla="*/ 0 w 1022881"/>
                  <a:gd name="connsiteY1" fmla="*/ 83644 h 79799"/>
                </a:gdLst>
                <a:ahLst/>
                <a:cxnLst>
                  <a:cxn ang="0">
                    <a:pos x="connsiteX0" y="connsiteY0"/>
                  </a:cxn>
                  <a:cxn ang="0">
                    <a:pos x="connsiteX1" y="connsiteY1"/>
                  </a:cxn>
                </a:cxnLst>
                <a:rect l="l" t="t" r="r" b="b"/>
                <a:pathLst>
                  <a:path w="1022881" h="79799">
                    <a:moveTo>
                      <a:pt x="1027089" y="0"/>
                    </a:moveTo>
                    <a:lnTo>
                      <a:pt x="0" y="83644"/>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 name="Freeform: Shape 13">
                <a:extLst>
                  <a:ext uri="{FF2B5EF4-FFF2-40B4-BE49-F238E27FC236}">
                    <a16:creationId xmlns:a16="http://schemas.microsoft.com/office/drawing/2014/main" id="{48B87A90-7B1C-4EE9-8368-598D449FD012}"/>
                  </a:ext>
                </a:extLst>
              </p:cNvPr>
              <p:cNvSpPr/>
              <p:nvPr/>
            </p:nvSpPr>
            <p:spPr>
              <a:xfrm>
                <a:off x="2160152" y="2411379"/>
                <a:ext cx="681921" cy="551340"/>
              </a:xfrm>
              <a:custGeom>
                <a:avLst/>
                <a:gdLst>
                  <a:gd name="connsiteX0" fmla="*/ 686201 w 681920"/>
                  <a:gd name="connsiteY0" fmla="*/ 0 h 551340"/>
                  <a:gd name="connsiteX1" fmla="*/ 0 w 681920"/>
                  <a:gd name="connsiteY1" fmla="*/ 554895 h 551340"/>
                </a:gdLst>
                <a:ahLst/>
                <a:cxnLst>
                  <a:cxn ang="0">
                    <a:pos x="connsiteX0" y="connsiteY0"/>
                  </a:cxn>
                  <a:cxn ang="0">
                    <a:pos x="connsiteX1" y="connsiteY1"/>
                  </a:cxn>
                </a:cxnLst>
                <a:rect l="l" t="t" r="r" b="b"/>
                <a:pathLst>
                  <a:path w="681920" h="551340">
                    <a:moveTo>
                      <a:pt x="686201" y="0"/>
                    </a:moveTo>
                    <a:lnTo>
                      <a:pt x="0" y="55489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 name="Freeform: Shape 14">
                <a:extLst>
                  <a:ext uri="{FF2B5EF4-FFF2-40B4-BE49-F238E27FC236}">
                    <a16:creationId xmlns:a16="http://schemas.microsoft.com/office/drawing/2014/main" id="{38B32888-6517-44CF-8E63-4EC6C1CCA2C4}"/>
                  </a:ext>
                </a:extLst>
              </p:cNvPr>
              <p:cNvSpPr/>
              <p:nvPr/>
            </p:nvSpPr>
            <p:spPr>
              <a:xfrm>
                <a:off x="2160152" y="2966274"/>
                <a:ext cx="1733820" cy="805247"/>
              </a:xfrm>
              <a:custGeom>
                <a:avLst/>
                <a:gdLst>
                  <a:gd name="connsiteX0" fmla="*/ 1739624 w 1733820"/>
                  <a:gd name="connsiteY0" fmla="*/ 807786 h 805246"/>
                  <a:gd name="connsiteX1" fmla="*/ 0 w 1733820"/>
                  <a:gd name="connsiteY1" fmla="*/ 0 h 805246"/>
                </a:gdLst>
                <a:ahLst/>
                <a:cxnLst>
                  <a:cxn ang="0">
                    <a:pos x="connsiteX0" y="connsiteY0"/>
                  </a:cxn>
                  <a:cxn ang="0">
                    <a:pos x="connsiteX1" y="connsiteY1"/>
                  </a:cxn>
                </a:cxnLst>
                <a:rect l="l" t="t" r="r" b="b"/>
                <a:pathLst>
                  <a:path w="1733820" h="805246">
                    <a:moveTo>
                      <a:pt x="1739624" y="807786"/>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 name="Freeform: Shape 15">
                <a:extLst>
                  <a:ext uri="{FF2B5EF4-FFF2-40B4-BE49-F238E27FC236}">
                    <a16:creationId xmlns:a16="http://schemas.microsoft.com/office/drawing/2014/main" id="{7FA63F12-2313-4AE1-B478-F89C47833E75}"/>
                  </a:ext>
                </a:extLst>
              </p:cNvPr>
              <p:cNvSpPr/>
              <p:nvPr/>
            </p:nvSpPr>
            <p:spPr>
              <a:xfrm>
                <a:off x="2127797" y="2966274"/>
                <a:ext cx="29018" cy="1211497"/>
              </a:xfrm>
              <a:custGeom>
                <a:avLst/>
                <a:gdLst>
                  <a:gd name="connsiteX0" fmla="*/ 0 w 29017"/>
                  <a:gd name="connsiteY0" fmla="*/ 1216793 h 1211497"/>
                  <a:gd name="connsiteX1" fmla="*/ 32355 w 29017"/>
                  <a:gd name="connsiteY1" fmla="*/ 0 h 1211497"/>
                </a:gdLst>
                <a:ahLst/>
                <a:cxnLst>
                  <a:cxn ang="0">
                    <a:pos x="connsiteX0" y="connsiteY0"/>
                  </a:cxn>
                  <a:cxn ang="0">
                    <a:pos x="connsiteX1" y="connsiteY1"/>
                  </a:cxn>
                </a:cxnLst>
                <a:rect l="l" t="t" r="r" b="b"/>
                <a:pathLst>
                  <a:path w="29017" h="1211497">
                    <a:moveTo>
                      <a:pt x="0" y="1216793"/>
                    </a:moveTo>
                    <a:lnTo>
                      <a:pt x="32355"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 name="Freeform: Shape 16">
                <a:extLst>
                  <a:ext uri="{FF2B5EF4-FFF2-40B4-BE49-F238E27FC236}">
                    <a16:creationId xmlns:a16="http://schemas.microsoft.com/office/drawing/2014/main" id="{08EF2DBA-D569-4240-BE8C-9A31BFE5E7DB}"/>
                  </a:ext>
                </a:extLst>
              </p:cNvPr>
              <p:cNvSpPr/>
              <p:nvPr/>
            </p:nvSpPr>
            <p:spPr>
              <a:xfrm>
                <a:off x="3187240" y="2152685"/>
                <a:ext cx="420760" cy="725447"/>
              </a:xfrm>
              <a:custGeom>
                <a:avLst/>
                <a:gdLst>
                  <a:gd name="connsiteX0" fmla="*/ 423952 w 420759"/>
                  <a:gd name="connsiteY0" fmla="*/ 0 h 725447"/>
                  <a:gd name="connsiteX1" fmla="*/ 0 w 420759"/>
                  <a:gd name="connsiteY1" fmla="*/ 729945 h 725447"/>
                </a:gdLst>
                <a:ahLst/>
                <a:cxnLst>
                  <a:cxn ang="0">
                    <a:pos x="connsiteX0" y="connsiteY0"/>
                  </a:cxn>
                  <a:cxn ang="0">
                    <a:pos x="connsiteX1" y="connsiteY1"/>
                  </a:cxn>
                </a:cxnLst>
                <a:rect l="l" t="t" r="r" b="b"/>
                <a:pathLst>
                  <a:path w="420759" h="725447">
                    <a:moveTo>
                      <a:pt x="423952" y="0"/>
                    </a:moveTo>
                    <a:lnTo>
                      <a:pt x="0" y="72994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 name="Freeform: Shape 17">
                <a:extLst>
                  <a:ext uri="{FF2B5EF4-FFF2-40B4-BE49-F238E27FC236}">
                    <a16:creationId xmlns:a16="http://schemas.microsoft.com/office/drawing/2014/main" id="{9E07A9FC-410F-4466-8F83-46FA8093D6D8}"/>
                  </a:ext>
                </a:extLst>
              </p:cNvPr>
              <p:cNvSpPr/>
              <p:nvPr/>
            </p:nvSpPr>
            <p:spPr>
              <a:xfrm>
                <a:off x="2844611" y="2152685"/>
                <a:ext cx="761720" cy="253907"/>
              </a:xfrm>
              <a:custGeom>
                <a:avLst/>
                <a:gdLst>
                  <a:gd name="connsiteX0" fmla="*/ 0 w 761720"/>
                  <a:gd name="connsiteY0" fmla="*/ 258695 h 253906"/>
                  <a:gd name="connsiteX1" fmla="*/ 766581 w 761720"/>
                  <a:gd name="connsiteY1" fmla="*/ 0 h 253906"/>
                </a:gdLst>
                <a:ahLst/>
                <a:cxnLst>
                  <a:cxn ang="0">
                    <a:pos x="connsiteX0" y="connsiteY0"/>
                  </a:cxn>
                  <a:cxn ang="0">
                    <a:pos x="connsiteX1" y="connsiteY1"/>
                  </a:cxn>
                </a:cxnLst>
                <a:rect l="l" t="t" r="r" b="b"/>
                <a:pathLst>
                  <a:path w="761720" h="253906">
                    <a:moveTo>
                      <a:pt x="0" y="258695"/>
                    </a:moveTo>
                    <a:lnTo>
                      <a:pt x="766581"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 name="Freeform: Shape 18">
                <a:extLst>
                  <a:ext uri="{FF2B5EF4-FFF2-40B4-BE49-F238E27FC236}">
                    <a16:creationId xmlns:a16="http://schemas.microsoft.com/office/drawing/2014/main" id="{0BEFE31D-FFC0-4D98-9CB3-614FBD238310}"/>
                  </a:ext>
                </a:extLst>
              </p:cNvPr>
              <p:cNvSpPr/>
              <p:nvPr/>
            </p:nvSpPr>
            <p:spPr>
              <a:xfrm>
                <a:off x="3611192" y="2152685"/>
                <a:ext cx="950337" cy="21763"/>
              </a:xfrm>
              <a:custGeom>
                <a:avLst/>
                <a:gdLst>
                  <a:gd name="connsiteX0" fmla="*/ 956430 w 950336"/>
                  <a:gd name="connsiteY0" fmla="*/ 25246 h 21763"/>
                  <a:gd name="connsiteX1" fmla="*/ 0 w 950336"/>
                  <a:gd name="connsiteY1" fmla="*/ 0 h 21763"/>
                </a:gdLst>
                <a:ahLst/>
                <a:cxnLst>
                  <a:cxn ang="0">
                    <a:pos x="connsiteX0" y="connsiteY0"/>
                  </a:cxn>
                  <a:cxn ang="0">
                    <a:pos x="connsiteX1" y="connsiteY1"/>
                  </a:cxn>
                </a:cxnLst>
                <a:rect l="l" t="t" r="r" b="b"/>
                <a:pathLst>
                  <a:path w="950336" h="21763">
                    <a:moveTo>
                      <a:pt x="956430" y="25246"/>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 name="Freeform: Shape 19">
                <a:extLst>
                  <a:ext uri="{FF2B5EF4-FFF2-40B4-BE49-F238E27FC236}">
                    <a16:creationId xmlns:a16="http://schemas.microsoft.com/office/drawing/2014/main" id="{0C36E765-C192-45D3-8940-5DAE845C3687}"/>
                  </a:ext>
                </a:extLst>
              </p:cNvPr>
              <p:cNvSpPr/>
              <p:nvPr/>
            </p:nvSpPr>
            <p:spPr>
              <a:xfrm>
                <a:off x="3611192" y="2152685"/>
                <a:ext cx="979354" cy="993863"/>
              </a:xfrm>
              <a:custGeom>
                <a:avLst/>
                <a:gdLst>
                  <a:gd name="connsiteX0" fmla="*/ 986536 w 979354"/>
                  <a:gd name="connsiteY0" fmla="*/ 998651 h 993862"/>
                  <a:gd name="connsiteX1" fmla="*/ 0 w 979354"/>
                  <a:gd name="connsiteY1" fmla="*/ 0 h 993862"/>
                </a:gdLst>
                <a:ahLst/>
                <a:cxnLst>
                  <a:cxn ang="0">
                    <a:pos x="connsiteX0" y="connsiteY0"/>
                  </a:cxn>
                  <a:cxn ang="0">
                    <a:pos x="connsiteX1" y="connsiteY1"/>
                  </a:cxn>
                </a:cxnLst>
                <a:rect l="l" t="t" r="r" b="b"/>
                <a:pathLst>
                  <a:path w="979354" h="993862">
                    <a:moveTo>
                      <a:pt x="986536" y="998651"/>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 name="Freeform: Shape 20">
                <a:extLst>
                  <a:ext uri="{FF2B5EF4-FFF2-40B4-BE49-F238E27FC236}">
                    <a16:creationId xmlns:a16="http://schemas.microsoft.com/office/drawing/2014/main" id="{64E8A222-D0D4-404C-BA34-4340938535AF}"/>
                  </a:ext>
                </a:extLst>
              </p:cNvPr>
              <p:cNvSpPr/>
              <p:nvPr/>
            </p:nvSpPr>
            <p:spPr>
              <a:xfrm>
                <a:off x="3611192" y="2152685"/>
                <a:ext cx="282925" cy="1617748"/>
              </a:xfrm>
              <a:custGeom>
                <a:avLst/>
                <a:gdLst>
                  <a:gd name="connsiteX0" fmla="*/ 288583 w 282924"/>
                  <a:gd name="connsiteY0" fmla="*/ 1621375 h 1617747"/>
                  <a:gd name="connsiteX1" fmla="*/ 0 w 282924"/>
                  <a:gd name="connsiteY1" fmla="*/ 0 h 1617747"/>
                </a:gdLst>
                <a:ahLst/>
                <a:cxnLst>
                  <a:cxn ang="0">
                    <a:pos x="connsiteX0" y="connsiteY0"/>
                  </a:cxn>
                  <a:cxn ang="0">
                    <a:pos x="connsiteX1" y="connsiteY1"/>
                  </a:cxn>
                </a:cxnLst>
                <a:rect l="l" t="t" r="r" b="b"/>
                <a:pathLst>
                  <a:path w="282924" h="1617747">
                    <a:moveTo>
                      <a:pt x="288583" y="162137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 name="Freeform: Shape 21">
                <a:extLst>
                  <a:ext uri="{FF2B5EF4-FFF2-40B4-BE49-F238E27FC236}">
                    <a16:creationId xmlns:a16="http://schemas.microsoft.com/office/drawing/2014/main" id="{6D072E5A-2723-443F-84A3-B87A629CA8A1}"/>
                  </a:ext>
                </a:extLst>
              </p:cNvPr>
              <p:cNvSpPr/>
              <p:nvPr/>
            </p:nvSpPr>
            <p:spPr>
              <a:xfrm>
                <a:off x="2350799" y="2147969"/>
                <a:ext cx="1255025" cy="1320314"/>
              </a:xfrm>
              <a:custGeom>
                <a:avLst/>
                <a:gdLst>
                  <a:gd name="connsiteX0" fmla="*/ 0 w 1255024"/>
                  <a:gd name="connsiteY0" fmla="*/ 1320677 h 1320314"/>
                  <a:gd name="connsiteX1" fmla="*/ 1260393 w 1255024"/>
                  <a:gd name="connsiteY1" fmla="*/ 0 h 1320314"/>
                </a:gdLst>
                <a:ahLst/>
                <a:cxnLst>
                  <a:cxn ang="0">
                    <a:pos x="connsiteX0" y="connsiteY0"/>
                  </a:cxn>
                  <a:cxn ang="0">
                    <a:pos x="connsiteX1" y="connsiteY1"/>
                  </a:cxn>
                </a:cxnLst>
                <a:rect l="l" t="t" r="r" b="b"/>
                <a:pathLst>
                  <a:path w="1255024" h="1320314">
                    <a:moveTo>
                      <a:pt x="0" y="1320677"/>
                    </a:moveTo>
                    <a:lnTo>
                      <a:pt x="1260393"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 name="Freeform: Shape 22">
                <a:extLst>
                  <a:ext uri="{FF2B5EF4-FFF2-40B4-BE49-F238E27FC236}">
                    <a16:creationId xmlns:a16="http://schemas.microsoft.com/office/drawing/2014/main" id="{3F3BB148-60C5-4E38-BC0C-248B7EE76F5C}"/>
                  </a:ext>
                </a:extLst>
              </p:cNvPr>
              <p:cNvSpPr/>
              <p:nvPr/>
            </p:nvSpPr>
            <p:spPr>
              <a:xfrm>
                <a:off x="2973233" y="2147969"/>
                <a:ext cx="631140" cy="1595984"/>
              </a:xfrm>
              <a:custGeom>
                <a:avLst/>
                <a:gdLst>
                  <a:gd name="connsiteX0" fmla="*/ 0 w 631139"/>
                  <a:gd name="connsiteY0" fmla="*/ 1596492 h 1595984"/>
                  <a:gd name="connsiteX1" fmla="*/ 637959 w 631139"/>
                  <a:gd name="connsiteY1" fmla="*/ 0 h 1595984"/>
                </a:gdLst>
                <a:ahLst/>
                <a:cxnLst>
                  <a:cxn ang="0">
                    <a:pos x="connsiteX0" y="connsiteY0"/>
                  </a:cxn>
                  <a:cxn ang="0">
                    <a:pos x="connsiteX1" y="connsiteY1"/>
                  </a:cxn>
                </a:cxnLst>
                <a:rect l="l" t="t" r="r" b="b"/>
                <a:pathLst>
                  <a:path w="631139" h="1595984">
                    <a:moveTo>
                      <a:pt x="0" y="1596492"/>
                    </a:moveTo>
                    <a:lnTo>
                      <a:pt x="637959"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 name="Freeform: Shape 23">
                <a:extLst>
                  <a:ext uri="{FF2B5EF4-FFF2-40B4-BE49-F238E27FC236}">
                    <a16:creationId xmlns:a16="http://schemas.microsoft.com/office/drawing/2014/main" id="{E7349A52-308D-4B68-9056-8D9FDC656F4B}"/>
                  </a:ext>
                </a:extLst>
              </p:cNvPr>
              <p:cNvSpPr/>
              <p:nvPr/>
            </p:nvSpPr>
            <p:spPr>
              <a:xfrm>
                <a:off x="2973233" y="2177930"/>
                <a:ext cx="1588730" cy="1559712"/>
              </a:xfrm>
              <a:custGeom>
                <a:avLst/>
                <a:gdLst>
                  <a:gd name="connsiteX0" fmla="*/ 1594389 w 1588730"/>
                  <a:gd name="connsiteY0" fmla="*/ 0 h 1559711"/>
                  <a:gd name="connsiteX1" fmla="*/ 0 w 1588730"/>
                  <a:gd name="connsiteY1" fmla="*/ 1566531 h 1559711"/>
                </a:gdLst>
                <a:ahLst/>
                <a:cxnLst>
                  <a:cxn ang="0">
                    <a:pos x="connsiteX0" y="connsiteY0"/>
                  </a:cxn>
                  <a:cxn ang="0">
                    <a:pos x="connsiteX1" y="connsiteY1"/>
                  </a:cxn>
                </a:cxnLst>
                <a:rect l="l" t="t" r="r" b="b"/>
                <a:pathLst>
                  <a:path w="1588730" h="1559711">
                    <a:moveTo>
                      <a:pt x="1594389" y="0"/>
                    </a:moveTo>
                    <a:lnTo>
                      <a:pt x="0" y="156653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 name="Freeform: Shape 24">
                <a:extLst>
                  <a:ext uri="{FF2B5EF4-FFF2-40B4-BE49-F238E27FC236}">
                    <a16:creationId xmlns:a16="http://schemas.microsoft.com/office/drawing/2014/main" id="{966AD2E8-3775-4648-98A9-A8953ABCC862}"/>
                  </a:ext>
                </a:extLst>
              </p:cNvPr>
              <p:cNvSpPr/>
              <p:nvPr/>
            </p:nvSpPr>
            <p:spPr>
              <a:xfrm>
                <a:off x="3899775" y="2177930"/>
                <a:ext cx="667412" cy="1595984"/>
              </a:xfrm>
              <a:custGeom>
                <a:avLst/>
                <a:gdLst>
                  <a:gd name="connsiteX0" fmla="*/ 0 w 667411"/>
                  <a:gd name="connsiteY0" fmla="*/ 1596130 h 1595984"/>
                  <a:gd name="connsiteX1" fmla="*/ 667847 w 667411"/>
                  <a:gd name="connsiteY1" fmla="*/ 0 h 1595984"/>
                </a:gdLst>
                <a:ahLst/>
                <a:cxnLst>
                  <a:cxn ang="0">
                    <a:pos x="connsiteX0" y="connsiteY0"/>
                  </a:cxn>
                  <a:cxn ang="0">
                    <a:pos x="connsiteX1" y="connsiteY1"/>
                  </a:cxn>
                </a:cxnLst>
                <a:rect l="l" t="t" r="r" b="b"/>
                <a:pathLst>
                  <a:path w="667411" h="1595984">
                    <a:moveTo>
                      <a:pt x="0" y="1596130"/>
                    </a:moveTo>
                    <a:lnTo>
                      <a:pt x="66784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 name="Freeform: Shape 25">
                <a:extLst>
                  <a:ext uri="{FF2B5EF4-FFF2-40B4-BE49-F238E27FC236}">
                    <a16:creationId xmlns:a16="http://schemas.microsoft.com/office/drawing/2014/main" id="{17DE204F-DB01-4C6A-B031-3F0E5B781AFC}"/>
                  </a:ext>
                </a:extLst>
              </p:cNvPr>
              <p:cNvSpPr/>
              <p:nvPr/>
            </p:nvSpPr>
            <p:spPr>
              <a:xfrm>
                <a:off x="4567622" y="2177930"/>
                <a:ext cx="29018" cy="972100"/>
              </a:xfrm>
              <a:custGeom>
                <a:avLst/>
                <a:gdLst>
                  <a:gd name="connsiteX0" fmla="*/ 30106 w 29017"/>
                  <a:gd name="connsiteY0" fmla="*/ 973405 h 972099"/>
                  <a:gd name="connsiteX1" fmla="*/ 0 w 29017"/>
                  <a:gd name="connsiteY1" fmla="*/ 0 h 972099"/>
                </a:gdLst>
                <a:ahLst/>
                <a:cxnLst>
                  <a:cxn ang="0">
                    <a:pos x="connsiteX0" y="connsiteY0"/>
                  </a:cxn>
                  <a:cxn ang="0">
                    <a:pos x="connsiteX1" y="connsiteY1"/>
                  </a:cxn>
                </a:cxnLst>
                <a:rect l="l" t="t" r="r" b="b"/>
                <a:pathLst>
                  <a:path w="29017" h="972099">
                    <a:moveTo>
                      <a:pt x="30106" y="97340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 name="Freeform: Shape 26">
                <a:extLst>
                  <a:ext uri="{FF2B5EF4-FFF2-40B4-BE49-F238E27FC236}">
                    <a16:creationId xmlns:a16="http://schemas.microsoft.com/office/drawing/2014/main" id="{0677E04F-9666-48DE-ADE8-49727A04FF62}"/>
                  </a:ext>
                </a:extLst>
              </p:cNvPr>
              <p:cNvSpPr/>
              <p:nvPr/>
            </p:nvSpPr>
            <p:spPr>
              <a:xfrm>
                <a:off x="2844611" y="2411379"/>
                <a:ext cx="340960" cy="464286"/>
              </a:xfrm>
              <a:custGeom>
                <a:avLst/>
                <a:gdLst>
                  <a:gd name="connsiteX0" fmla="*/ 0 w 340960"/>
                  <a:gd name="connsiteY0" fmla="*/ 0 h 464286"/>
                  <a:gd name="connsiteX1" fmla="*/ 342629 w 340960"/>
                  <a:gd name="connsiteY1" fmla="*/ 471251 h 464286"/>
                </a:gdLst>
                <a:ahLst/>
                <a:cxnLst>
                  <a:cxn ang="0">
                    <a:pos x="connsiteX0" y="connsiteY0"/>
                  </a:cxn>
                  <a:cxn ang="0">
                    <a:pos x="connsiteX1" y="connsiteY1"/>
                  </a:cxn>
                </a:cxnLst>
                <a:rect l="l" t="t" r="r" b="b"/>
                <a:pathLst>
                  <a:path w="340960" h="464286">
                    <a:moveTo>
                      <a:pt x="0" y="0"/>
                    </a:moveTo>
                    <a:lnTo>
                      <a:pt x="342629" y="47125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8" name="Freeform: Shape 27">
                <a:extLst>
                  <a:ext uri="{FF2B5EF4-FFF2-40B4-BE49-F238E27FC236}">
                    <a16:creationId xmlns:a16="http://schemas.microsoft.com/office/drawing/2014/main" id="{CEEC0408-AFE6-46DC-BC65-0769C6CC199B}"/>
                  </a:ext>
                </a:extLst>
              </p:cNvPr>
              <p:cNvSpPr/>
              <p:nvPr/>
            </p:nvSpPr>
            <p:spPr>
              <a:xfrm>
                <a:off x="3187240" y="2882630"/>
                <a:ext cx="710939" cy="885046"/>
              </a:xfrm>
              <a:custGeom>
                <a:avLst/>
                <a:gdLst>
                  <a:gd name="connsiteX0" fmla="*/ 712535 w 710938"/>
                  <a:gd name="connsiteY0" fmla="*/ 891430 h 885045"/>
                  <a:gd name="connsiteX1" fmla="*/ 0 w 710938"/>
                  <a:gd name="connsiteY1" fmla="*/ 0 h 885045"/>
                </a:gdLst>
                <a:ahLst/>
                <a:cxnLst>
                  <a:cxn ang="0">
                    <a:pos x="connsiteX0" y="connsiteY0"/>
                  </a:cxn>
                  <a:cxn ang="0">
                    <a:pos x="connsiteX1" y="connsiteY1"/>
                  </a:cxn>
                </a:cxnLst>
                <a:rect l="l" t="t" r="r" b="b"/>
                <a:pathLst>
                  <a:path w="710938" h="885045">
                    <a:moveTo>
                      <a:pt x="712535" y="89143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9" name="Freeform: Shape 28">
                <a:extLst>
                  <a:ext uri="{FF2B5EF4-FFF2-40B4-BE49-F238E27FC236}">
                    <a16:creationId xmlns:a16="http://schemas.microsoft.com/office/drawing/2014/main" id="{FDC1D40B-DB8F-4EC3-9D09-8B653135669B}"/>
                  </a:ext>
                </a:extLst>
              </p:cNvPr>
              <p:cNvSpPr/>
              <p:nvPr/>
            </p:nvSpPr>
            <p:spPr>
              <a:xfrm>
                <a:off x="3187240" y="2177930"/>
                <a:ext cx="1378351" cy="703684"/>
              </a:xfrm>
              <a:custGeom>
                <a:avLst/>
                <a:gdLst>
                  <a:gd name="connsiteX0" fmla="*/ 1380382 w 1378350"/>
                  <a:gd name="connsiteY0" fmla="*/ 0 h 703684"/>
                  <a:gd name="connsiteX1" fmla="*/ 0 w 1378350"/>
                  <a:gd name="connsiteY1" fmla="*/ 704700 h 703684"/>
                </a:gdLst>
                <a:ahLst/>
                <a:cxnLst>
                  <a:cxn ang="0">
                    <a:pos x="connsiteX0" y="connsiteY0"/>
                  </a:cxn>
                  <a:cxn ang="0">
                    <a:pos x="connsiteX1" y="connsiteY1"/>
                  </a:cxn>
                </a:cxnLst>
                <a:rect l="l" t="t" r="r" b="b"/>
                <a:pathLst>
                  <a:path w="1378350" h="703684">
                    <a:moveTo>
                      <a:pt x="1380382" y="0"/>
                    </a:moveTo>
                    <a:lnTo>
                      <a:pt x="0" y="70470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0" name="Freeform: Shape 29">
                <a:extLst>
                  <a:ext uri="{FF2B5EF4-FFF2-40B4-BE49-F238E27FC236}">
                    <a16:creationId xmlns:a16="http://schemas.microsoft.com/office/drawing/2014/main" id="{664F2F4D-4C14-4265-9106-0EF3CB88154C}"/>
                  </a:ext>
                </a:extLst>
              </p:cNvPr>
              <p:cNvSpPr/>
              <p:nvPr/>
            </p:nvSpPr>
            <p:spPr>
              <a:xfrm>
                <a:off x="2127797" y="2882630"/>
                <a:ext cx="1059154" cy="1298551"/>
              </a:xfrm>
              <a:custGeom>
                <a:avLst/>
                <a:gdLst>
                  <a:gd name="connsiteX0" fmla="*/ 0 w 1059153"/>
                  <a:gd name="connsiteY0" fmla="*/ 1300437 h 1298550"/>
                  <a:gd name="connsiteX1" fmla="*/ 1059444 w 1059153"/>
                  <a:gd name="connsiteY1" fmla="*/ 0 h 1298550"/>
                </a:gdLst>
                <a:ahLst/>
                <a:cxnLst>
                  <a:cxn ang="0">
                    <a:pos x="connsiteX0" y="connsiteY0"/>
                  </a:cxn>
                  <a:cxn ang="0">
                    <a:pos x="connsiteX1" y="connsiteY1"/>
                  </a:cxn>
                </a:cxnLst>
                <a:rect l="l" t="t" r="r" b="b"/>
                <a:pathLst>
                  <a:path w="1059153" h="1298550">
                    <a:moveTo>
                      <a:pt x="0" y="1300437"/>
                    </a:moveTo>
                    <a:lnTo>
                      <a:pt x="1059444"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1" name="Freeform: Shape 30">
                <a:extLst>
                  <a:ext uri="{FF2B5EF4-FFF2-40B4-BE49-F238E27FC236}">
                    <a16:creationId xmlns:a16="http://schemas.microsoft.com/office/drawing/2014/main" id="{745CF1E3-F476-4A2B-A105-0D50BFACB782}"/>
                  </a:ext>
                </a:extLst>
              </p:cNvPr>
              <p:cNvSpPr/>
              <p:nvPr/>
            </p:nvSpPr>
            <p:spPr>
              <a:xfrm>
                <a:off x="2127797" y="3468646"/>
                <a:ext cx="217634" cy="710938"/>
              </a:xfrm>
              <a:custGeom>
                <a:avLst/>
                <a:gdLst>
                  <a:gd name="connsiteX0" fmla="*/ 223003 w 217634"/>
                  <a:gd name="connsiteY0" fmla="*/ 0 h 710938"/>
                  <a:gd name="connsiteX1" fmla="*/ 0 w 217634"/>
                  <a:gd name="connsiteY1" fmla="*/ 714421 h 710938"/>
                </a:gdLst>
                <a:ahLst/>
                <a:cxnLst>
                  <a:cxn ang="0">
                    <a:pos x="connsiteX0" y="connsiteY0"/>
                  </a:cxn>
                  <a:cxn ang="0">
                    <a:pos x="connsiteX1" y="connsiteY1"/>
                  </a:cxn>
                </a:cxnLst>
                <a:rect l="l" t="t" r="r" b="b"/>
                <a:pathLst>
                  <a:path w="217634" h="710938">
                    <a:moveTo>
                      <a:pt x="223003" y="0"/>
                    </a:moveTo>
                    <a:lnTo>
                      <a:pt x="0" y="71442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2" name="Freeform: Shape 31">
                <a:extLst>
                  <a:ext uri="{FF2B5EF4-FFF2-40B4-BE49-F238E27FC236}">
                    <a16:creationId xmlns:a16="http://schemas.microsoft.com/office/drawing/2014/main" id="{111583E5-5BB1-4F13-9584-A899A68B9EAC}"/>
                  </a:ext>
                </a:extLst>
              </p:cNvPr>
              <p:cNvSpPr/>
              <p:nvPr/>
            </p:nvSpPr>
            <p:spPr>
              <a:xfrm>
                <a:off x="2350799" y="3468646"/>
                <a:ext cx="282925" cy="1153461"/>
              </a:xfrm>
              <a:custGeom>
                <a:avLst/>
                <a:gdLst>
                  <a:gd name="connsiteX0" fmla="*/ 289889 w 282924"/>
                  <a:gd name="connsiteY0" fmla="*/ 1155565 h 1153461"/>
                  <a:gd name="connsiteX1" fmla="*/ 0 w 282924"/>
                  <a:gd name="connsiteY1" fmla="*/ 0 h 1153461"/>
                </a:gdLst>
                <a:ahLst/>
                <a:cxnLst>
                  <a:cxn ang="0">
                    <a:pos x="connsiteX0" y="connsiteY0"/>
                  </a:cxn>
                  <a:cxn ang="0">
                    <a:pos x="connsiteX1" y="connsiteY1"/>
                  </a:cxn>
                </a:cxnLst>
                <a:rect l="l" t="t" r="r" b="b"/>
                <a:pathLst>
                  <a:path w="282924" h="1153461">
                    <a:moveTo>
                      <a:pt x="289889" y="115556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3" name="Freeform: Shape 32">
                <a:extLst>
                  <a:ext uri="{FF2B5EF4-FFF2-40B4-BE49-F238E27FC236}">
                    <a16:creationId xmlns:a16="http://schemas.microsoft.com/office/drawing/2014/main" id="{CBFAD9BD-CFC6-4616-8E7B-3C4F1B9BF9D0}"/>
                  </a:ext>
                </a:extLst>
              </p:cNvPr>
              <p:cNvSpPr/>
              <p:nvPr/>
            </p:nvSpPr>
            <p:spPr>
              <a:xfrm>
                <a:off x="2350799" y="3468646"/>
                <a:ext cx="616631" cy="275670"/>
              </a:xfrm>
              <a:custGeom>
                <a:avLst/>
                <a:gdLst>
                  <a:gd name="connsiteX0" fmla="*/ 622434 w 616630"/>
                  <a:gd name="connsiteY0" fmla="*/ 275815 h 275670"/>
                  <a:gd name="connsiteX1" fmla="*/ 0 w 616630"/>
                  <a:gd name="connsiteY1" fmla="*/ 0 h 275670"/>
                </a:gdLst>
                <a:ahLst/>
                <a:cxnLst>
                  <a:cxn ang="0">
                    <a:pos x="connsiteX0" y="connsiteY0"/>
                  </a:cxn>
                  <a:cxn ang="0">
                    <a:pos x="connsiteX1" y="connsiteY1"/>
                  </a:cxn>
                </a:cxnLst>
                <a:rect l="l" t="t" r="r" b="b"/>
                <a:pathLst>
                  <a:path w="616630" h="275670">
                    <a:moveTo>
                      <a:pt x="622434" y="27581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4" name="Freeform: Shape 33">
                <a:extLst>
                  <a:ext uri="{FF2B5EF4-FFF2-40B4-BE49-F238E27FC236}">
                    <a16:creationId xmlns:a16="http://schemas.microsoft.com/office/drawing/2014/main" id="{E0B9CFDD-44FC-46E6-9649-F2264C2E3E13}"/>
                  </a:ext>
                </a:extLst>
              </p:cNvPr>
              <p:cNvSpPr/>
              <p:nvPr/>
            </p:nvSpPr>
            <p:spPr>
              <a:xfrm>
                <a:off x="2973233" y="2882630"/>
                <a:ext cx="210380" cy="856028"/>
              </a:xfrm>
              <a:custGeom>
                <a:avLst/>
                <a:gdLst>
                  <a:gd name="connsiteX0" fmla="*/ 214007 w 210379"/>
                  <a:gd name="connsiteY0" fmla="*/ 0 h 856027"/>
                  <a:gd name="connsiteX1" fmla="*/ 0 w 210379"/>
                  <a:gd name="connsiteY1" fmla="*/ 861832 h 856027"/>
                </a:gdLst>
                <a:ahLst/>
                <a:cxnLst>
                  <a:cxn ang="0">
                    <a:pos x="connsiteX0" y="connsiteY0"/>
                  </a:cxn>
                  <a:cxn ang="0">
                    <a:pos x="connsiteX1" y="connsiteY1"/>
                  </a:cxn>
                </a:cxnLst>
                <a:rect l="l" t="t" r="r" b="b"/>
                <a:pathLst>
                  <a:path w="210379" h="856027">
                    <a:moveTo>
                      <a:pt x="214007" y="0"/>
                    </a:moveTo>
                    <a:lnTo>
                      <a:pt x="0" y="861832"/>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5" name="Freeform: Shape 34">
                <a:extLst>
                  <a:ext uri="{FF2B5EF4-FFF2-40B4-BE49-F238E27FC236}">
                    <a16:creationId xmlns:a16="http://schemas.microsoft.com/office/drawing/2014/main" id="{8BA7C556-8583-4FE0-A8A4-E235CB99364E}"/>
                  </a:ext>
                </a:extLst>
              </p:cNvPr>
              <p:cNvSpPr/>
              <p:nvPr/>
            </p:nvSpPr>
            <p:spPr>
              <a:xfrm>
                <a:off x="2973233" y="3744461"/>
                <a:ext cx="921319" cy="29018"/>
              </a:xfrm>
              <a:custGeom>
                <a:avLst/>
                <a:gdLst>
                  <a:gd name="connsiteX0" fmla="*/ 926542 w 921318"/>
                  <a:gd name="connsiteY0" fmla="*/ 29598 h 29017"/>
                  <a:gd name="connsiteX1" fmla="*/ 0 w 921318"/>
                  <a:gd name="connsiteY1" fmla="*/ 0 h 29017"/>
                </a:gdLst>
                <a:ahLst/>
                <a:cxnLst>
                  <a:cxn ang="0">
                    <a:pos x="connsiteX0" y="connsiteY0"/>
                  </a:cxn>
                  <a:cxn ang="0">
                    <a:pos x="connsiteX1" y="connsiteY1"/>
                  </a:cxn>
                </a:cxnLst>
                <a:rect l="l" t="t" r="r" b="b"/>
                <a:pathLst>
                  <a:path w="921318" h="29017">
                    <a:moveTo>
                      <a:pt x="926542" y="29598"/>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6" name="Freeform: Shape 35">
                <a:extLst>
                  <a:ext uri="{FF2B5EF4-FFF2-40B4-BE49-F238E27FC236}">
                    <a16:creationId xmlns:a16="http://schemas.microsoft.com/office/drawing/2014/main" id="{70836F00-0172-4F3B-A4CC-53EFA59D9E2B}"/>
                  </a:ext>
                </a:extLst>
              </p:cNvPr>
              <p:cNvSpPr/>
              <p:nvPr/>
            </p:nvSpPr>
            <p:spPr>
              <a:xfrm>
                <a:off x="3899775" y="3157212"/>
                <a:ext cx="696430" cy="616630"/>
              </a:xfrm>
              <a:custGeom>
                <a:avLst/>
                <a:gdLst>
                  <a:gd name="connsiteX0" fmla="*/ 697953 w 696429"/>
                  <a:gd name="connsiteY0" fmla="*/ 0 h 616630"/>
                  <a:gd name="connsiteX1" fmla="*/ 0 w 696429"/>
                  <a:gd name="connsiteY1" fmla="*/ 616848 h 616630"/>
                </a:gdLst>
                <a:ahLst/>
                <a:cxnLst>
                  <a:cxn ang="0">
                    <a:pos x="connsiteX0" y="connsiteY0"/>
                  </a:cxn>
                  <a:cxn ang="0">
                    <a:pos x="connsiteX1" y="connsiteY1"/>
                  </a:cxn>
                </a:cxnLst>
                <a:rect l="l" t="t" r="r" b="b"/>
                <a:pathLst>
                  <a:path w="696429" h="616630">
                    <a:moveTo>
                      <a:pt x="697953" y="0"/>
                    </a:moveTo>
                    <a:lnTo>
                      <a:pt x="0" y="616848"/>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7" name="Freeform: Shape 36">
                <a:extLst>
                  <a:ext uri="{FF2B5EF4-FFF2-40B4-BE49-F238E27FC236}">
                    <a16:creationId xmlns:a16="http://schemas.microsoft.com/office/drawing/2014/main" id="{75029A93-E6AF-4A5C-8251-11F68544E8F9}"/>
                  </a:ext>
                </a:extLst>
              </p:cNvPr>
              <p:cNvSpPr/>
              <p:nvPr/>
            </p:nvSpPr>
            <p:spPr>
              <a:xfrm>
                <a:off x="3187240" y="2882630"/>
                <a:ext cx="1407369" cy="268416"/>
              </a:xfrm>
              <a:custGeom>
                <a:avLst/>
                <a:gdLst>
                  <a:gd name="connsiteX0" fmla="*/ 0 w 1407368"/>
                  <a:gd name="connsiteY0" fmla="*/ 0 h 268415"/>
                  <a:gd name="connsiteX1" fmla="*/ 1410488 w 1407368"/>
                  <a:gd name="connsiteY1" fmla="*/ 274582 h 268415"/>
                </a:gdLst>
                <a:ahLst/>
                <a:cxnLst>
                  <a:cxn ang="0">
                    <a:pos x="connsiteX0" y="connsiteY0"/>
                  </a:cxn>
                  <a:cxn ang="0">
                    <a:pos x="connsiteX1" y="connsiteY1"/>
                  </a:cxn>
                </a:cxnLst>
                <a:rect l="l" t="t" r="r" b="b"/>
                <a:pathLst>
                  <a:path w="1407368" h="268415">
                    <a:moveTo>
                      <a:pt x="0" y="0"/>
                    </a:moveTo>
                    <a:lnTo>
                      <a:pt x="1410488" y="274582"/>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8" name="Freeform: Shape 37">
                <a:extLst>
                  <a:ext uri="{FF2B5EF4-FFF2-40B4-BE49-F238E27FC236}">
                    <a16:creationId xmlns:a16="http://schemas.microsoft.com/office/drawing/2014/main" id="{3FE2CA8F-1062-4081-A1FD-D5C0EB82561D}"/>
                  </a:ext>
                </a:extLst>
              </p:cNvPr>
              <p:cNvSpPr/>
              <p:nvPr/>
            </p:nvSpPr>
            <p:spPr>
              <a:xfrm>
                <a:off x="2127797" y="4183067"/>
                <a:ext cx="507813" cy="435268"/>
              </a:xfrm>
              <a:custGeom>
                <a:avLst/>
                <a:gdLst>
                  <a:gd name="connsiteX0" fmla="*/ 0 w 507813"/>
                  <a:gd name="connsiteY0" fmla="*/ 0 h 435268"/>
                  <a:gd name="connsiteX1" fmla="*/ 512892 w 507813"/>
                  <a:gd name="connsiteY1" fmla="*/ 441145 h 435268"/>
                </a:gdLst>
                <a:ahLst/>
                <a:cxnLst>
                  <a:cxn ang="0">
                    <a:pos x="connsiteX0" y="connsiteY0"/>
                  </a:cxn>
                  <a:cxn ang="0">
                    <a:pos x="connsiteX1" y="connsiteY1"/>
                  </a:cxn>
                </a:cxnLst>
                <a:rect l="l" t="t" r="r" b="b"/>
                <a:pathLst>
                  <a:path w="507813" h="435268">
                    <a:moveTo>
                      <a:pt x="0" y="0"/>
                    </a:moveTo>
                    <a:lnTo>
                      <a:pt x="512892" y="44114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9" name="Freeform: Shape 38">
                <a:extLst>
                  <a:ext uri="{FF2B5EF4-FFF2-40B4-BE49-F238E27FC236}">
                    <a16:creationId xmlns:a16="http://schemas.microsoft.com/office/drawing/2014/main" id="{4FA09C1C-2FA8-4434-B35A-A17AED2D424B}"/>
                  </a:ext>
                </a:extLst>
              </p:cNvPr>
              <p:cNvSpPr/>
              <p:nvPr/>
            </p:nvSpPr>
            <p:spPr>
              <a:xfrm>
                <a:off x="2640688" y="3744461"/>
                <a:ext cx="326451" cy="877791"/>
              </a:xfrm>
              <a:custGeom>
                <a:avLst/>
                <a:gdLst>
                  <a:gd name="connsiteX0" fmla="*/ 332545 w 326451"/>
                  <a:gd name="connsiteY0" fmla="*/ 0 h 877791"/>
                  <a:gd name="connsiteX1" fmla="*/ 0 w 326451"/>
                  <a:gd name="connsiteY1" fmla="*/ 879750 h 877791"/>
                </a:gdLst>
                <a:ahLst/>
                <a:cxnLst>
                  <a:cxn ang="0">
                    <a:pos x="connsiteX0" y="connsiteY0"/>
                  </a:cxn>
                  <a:cxn ang="0">
                    <a:pos x="connsiteX1" y="connsiteY1"/>
                  </a:cxn>
                </a:cxnLst>
                <a:rect l="l" t="t" r="r" b="b"/>
                <a:pathLst>
                  <a:path w="326451" h="877791">
                    <a:moveTo>
                      <a:pt x="332545" y="0"/>
                    </a:moveTo>
                    <a:lnTo>
                      <a:pt x="0" y="87975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0" name="Freeform: Shape 39">
                <a:extLst>
                  <a:ext uri="{FF2B5EF4-FFF2-40B4-BE49-F238E27FC236}">
                    <a16:creationId xmlns:a16="http://schemas.microsoft.com/office/drawing/2014/main" id="{DFD52822-D793-47FA-BC4F-BDF0803CF0A1}"/>
                  </a:ext>
                </a:extLst>
              </p:cNvPr>
              <p:cNvSpPr/>
              <p:nvPr/>
            </p:nvSpPr>
            <p:spPr>
              <a:xfrm>
                <a:off x="2350799" y="2411379"/>
                <a:ext cx="493304" cy="1051899"/>
              </a:xfrm>
              <a:custGeom>
                <a:avLst/>
                <a:gdLst>
                  <a:gd name="connsiteX0" fmla="*/ 0 w 493304"/>
                  <a:gd name="connsiteY0" fmla="*/ 1057267 h 1051898"/>
                  <a:gd name="connsiteX1" fmla="*/ 493812 w 493304"/>
                  <a:gd name="connsiteY1" fmla="*/ 0 h 1051898"/>
                </a:gdLst>
                <a:ahLst/>
                <a:cxnLst>
                  <a:cxn ang="0">
                    <a:pos x="connsiteX0" y="connsiteY0"/>
                  </a:cxn>
                  <a:cxn ang="0">
                    <a:pos x="connsiteX1" y="connsiteY1"/>
                  </a:cxn>
                </a:cxnLst>
                <a:rect l="l" t="t" r="r" b="b"/>
                <a:pathLst>
                  <a:path w="493304" h="1051898">
                    <a:moveTo>
                      <a:pt x="0" y="1057267"/>
                    </a:moveTo>
                    <a:lnTo>
                      <a:pt x="493812"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1" name="Freeform: Shape 40">
                <a:extLst>
                  <a:ext uri="{FF2B5EF4-FFF2-40B4-BE49-F238E27FC236}">
                    <a16:creationId xmlns:a16="http://schemas.microsoft.com/office/drawing/2014/main" id="{0F875E87-9B48-477D-AC25-762FF7999F3D}"/>
                  </a:ext>
                </a:extLst>
              </p:cNvPr>
              <p:cNvSpPr/>
              <p:nvPr/>
            </p:nvSpPr>
            <p:spPr>
              <a:xfrm>
                <a:off x="2844611" y="2411379"/>
                <a:ext cx="1748329" cy="739956"/>
              </a:xfrm>
              <a:custGeom>
                <a:avLst/>
                <a:gdLst>
                  <a:gd name="connsiteX0" fmla="*/ 1753117 w 1748328"/>
                  <a:gd name="connsiteY0" fmla="*/ 745832 h 739956"/>
                  <a:gd name="connsiteX1" fmla="*/ 0 w 1748328"/>
                  <a:gd name="connsiteY1" fmla="*/ 0 h 739956"/>
                </a:gdLst>
                <a:ahLst/>
                <a:cxnLst>
                  <a:cxn ang="0">
                    <a:pos x="connsiteX0" y="connsiteY0"/>
                  </a:cxn>
                  <a:cxn ang="0">
                    <a:pos x="connsiteX1" y="connsiteY1"/>
                  </a:cxn>
                </a:cxnLst>
                <a:rect l="l" t="t" r="r" b="b"/>
                <a:pathLst>
                  <a:path w="1748328" h="739956">
                    <a:moveTo>
                      <a:pt x="1753117" y="745832"/>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2" name="Freeform: Shape 41">
                <a:extLst>
                  <a:ext uri="{FF2B5EF4-FFF2-40B4-BE49-F238E27FC236}">
                    <a16:creationId xmlns:a16="http://schemas.microsoft.com/office/drawing/2014/main" id="{582FEBF6-9B59-4A4E-B1A3-CD375D96D5AC}"/>
                  </a:ext>
                </a:extLst>
              </p:cNvPr>
              <p:cNvSpPr/>
              <p:nvPr/>
            </p:nvSpPr>
            <p:spPr>
              <a:xfrm>
                <a:off x="2127797" y="3744461"/>
                <a:ext cx="841519" cy="435268"/>
              </a:xfrm>
              <a:custGeom>
                <a:avLst/>
                <a:gdLst>
                  <a:gd name="connsiteX0" fmla="*/ 0 w 841519"/>
                  <a:gd name="connsiteY0" fmla="*/ 438606 h 435268"/>
                  <a:gd name="connsiteX1" fmla="*/ 845437 w 841519"/>
                  <a:gd name="connsiteY1" fmla="*/ 0 h 435268"/>
                </a:gdLst>
                <a:ahLst/>
                <a:cxnLst>
                  <a:cxn ang="0">
                    <a:pos x="connsiteX0" y="connsiteY0"/>
                  </a:cxn>
                  <a:cxn ang="0">
                    <a:pos x="connsiteX1" y="connsiteY1"/>
                  </a:cxn>
                </a:cxnLst>
                <a:rect l="l" t="t" r="r" b="b"/>
                <a:pathLst>
                  <a:path w="841519" h="435268">
                    <a:moveTo>
                      <a:pt x="0" y="438606"/>
                    </a:moveTo>
                    <a:lnTo>
                      <a:pt x="84543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3" name="Freeform: Shape 42">
                <a:extLst>
                  <a:ext uri="{FF2B5EF4-FFF2-40B4-BE49-F238E27FC236}">
                    <a16:creationId xmlns:a16="http://schemas.microsoft.com/office/drawing/2014/main" id="{8AB6EB3C-87D2-412B-85D9-D1B76A7C7E93}"/>
                  </a:ext>
                </a:extLst>
              </p:cNvPr>
              <p:cNvSpPr/>
              <p:nvPr/>
            </p:nvSpPr>
            <p:spPr>
              <a:xfrm>
                <a:off x="2160152" y="2147969"/>
                <a:ext cx="1450895" cy="812501"/>
              </a:xfrm>
              <a:custGeom>
                <a:avLst/>
                <a:gdLst>
                  <a:gd name="connsiteX0" fmla="*/ 0 w 1450895"/>
                  <a:gd name="connsiteY0" fmla="*/ 818305 h 812501"/>
                  <a:gd name="connsiteX1" fmla="*/ 1451041 w 1450895"/>
                  <a:gd name="connsiteY1" fmla="*/ 0 h 812501"/>
                </a:gdLst>
                <a:ahLst/>
                <a:cxnLst>
                  <a:cxn ang="0">
                    <a:pos x="connsiteX0" y="connsiteY0"/>
                  </a:cxn>
                  <a:cxn ang="0">
                    <a:pos x="connsiteX1" y="connsiteY1"/>
                  </a:cxn>
                </a:cxnLst>
                <a:rect l="l" t="t" r="r" b="b"/>
                <a:pathLst>
                  <a:path w="1450895" h="812501">
                    <a:moveTo>
                      <a:pt x="0" y="818305"/>
                    </a:moveTo>
                    <a:lnTo>
                      <a:pt x="1451041"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4" name="Freeform: Shape 43">
                <a:extLst>
                  <a:ext uri="{FF2B5EF4-FFF2-40B4-BE49-F238E27FC236}">
                    <a16:creationId xmlns:a16="http://schemas.microsoft.com/office/drawing/2014/main" id="{DE5F7888-50AA-4A25-915A-01AA5C45A6CB}"/>
                  </a:ext>
                </a:extLst>
              </p:cNvPr>
              <p:cNvSpPr/>
              <p:nvPr/>
            </p:nvSpPr>
            <p:spPr>
              <a:xfrm>
                <a:off x="4563560" y="3117167"/>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40" y="68337"/>
                      <a:pt x="34169" y="68337"/>
                    </a:cubicBezTo>
                    <a:cubicBezTo>
                      <a:pt x="15298" y="68337"/>
                      <a:pt x="0" y="53039"/>
                      <a:pt x="0" y="34169"/>
                    </a:cubicBezTo>
                    <a:cubicBezTo>
                      <a:pt x="0" y="15298"/>
                      <a:pt x="15298" y="0"/>
                      <a:pt x="34169" y="0"/>
                    </a:cubicBezTo>
                    <a:cubicBezTo>
                      <a:pt x="53040"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5" name="Freeform: Shape 44">
                <a:extLst>
                  <a:ext uri="{FF2B5EF4-FFF2-40B4-BE49-F238E27FC236}">
                    <a16:creationId xmlns:a16="http://schemas.microsoft.com/office/drawing/2014/main" id="{9CE39B03-FD25-4998-8C4E-555C261A81AA}"/>
                  </a:ext>
                </a:extLst>
              </p:cNvPr>
              <p:cNvSpPr/>
              <p:nvPr/>
            </p:nvSpPr>
            <p:spPr>
              <a:xfrm>
                <a:off x="3152782" y="2849042"/>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6" name="Freeform: Shape 45">
                <a:extLst>
                  <a:ext uri="{FF2B5EF4-FFF2-40B4-BE49-F238E27FC236}">
                    <a16:creationId xmlns:a16="http://schemas.microsoft.com/office/drawing/2014/main" id="{B40B5A9E-4A4B-46BB-AC7D-CCF764E5C05D}"/>
                  </a:ext>
                </a:extLst>
              </p:cNvPr>
              <p:cNvSpPr/>
              <p:nvPr/>
            </p:nvSpPr>
            <p:spPr>
              <a:xfrm>
                <a:off x="2939065" y="3710293"/>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7" name="Freeform: Shape 46">
                <a:extLst>
                  <a:ext uri="{FF2B5EF4-FFF2-40B4-BE49-F238E27FC236}">
                    <a16:creationId xmlns:a16="http://schemas.microsoft.com/office/drawing/2014/main" id="{F1AFF581-148F-49A3-9753-3A210C134FFC}"/>
                  </a:ext>
                </a:extLst>
              </p:cNvPr>
              <p:cNvSpPr/>
              <p:nvPr/>
            </p:nvSpPr>
            <p:spPr>
              <a:xfrm>
                <a:off x="2124169" y="2933484"/>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8" name="Freeform: Shape 47">
                <a:extLst>
                  <a:ext uri="{FF2B5EF4-FFF2-40B4-BE49-F238E27FC236}">
                    <a16:creationId xmlns:a16="http://schemas.microsoft.com/office/drawing/2014/main" id="{411CAF08-0A09-4299-A392-E9FF2573D299}"/>
                  </a:ext>
                </a:extLst>
              </p:cNvPr>
              <p:cNvSpPr/>
              <p:nvPr/>
            </p:nvSpPr>
            <p:spPr>
              <a:xfrm>
                <a:off x="2810443" y="2377211"/>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9" name="Freeform: Shape 48">
                <a:extLst>
                  <a:ext uri="{FF2B5EF4-FFF2-40B4-BE49-F238E27FC236}">
                    <a16:creationId xmlns:a16="http://schemas.microsoft.com/office/drawing/2014/main" id="{56E7DFED-93A7-45BC-B2C0-BD216BDC02C7}"/>
                  </a:ext>
                </a:extLst>
              </p:cNvPr>
              <p:cNvSpPr/>
              <p:nvPr/>
            </p:nvSpPr>
            <p:spPr>
              <a:xfrm>
                <a:off x="3577023" y="2118516"/>
                <a:ext cx="65290" cy="65290"/>
              </a:xfrm>
              <a:custGeom>
                <a:avLst/>
                <a:gdLst>
                  <a:gd name="connsiteX0" fmla="*/ 68337 w 65290"/>
                  <a:gd name="connsiteY0" fmla="*/ 34169 h 65290"/>
                  <a:gd name="connsiteX1" fmla="*/ 34168 w 65290"/>
                  <a:gd name="connsiteY1" fmla="*/ 68337 h 65290"/>
                  <a:gd name="connsiteX2" fmla="*/ 0 w 65290"/>
                  <a:gd name="connsiteY2" fmla="*/ 34169 h 65290"/>
                  <a:gd name="connsiteX3" fmla="*/ 34168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8" y="68337"/>
                    </a:cubicBezTo>
                    <a:cubicBezTo>
                      <a:pt x="15298" y="68337"/>
                      <a:pt x="0" y="53039"/>
                      <a:pt x="0" y="34169"/>
                    </a:cubicBezTo>
                    <a:cubicBezTo>
                      <a:pt x="0" y="15298"/>
                      <a:pt x="15298" y="0"/>
                      <a:pt x="34168"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0" name="Freeform: Shape 49">
                <a:extLst>
                  <a:ext uri="{FF2B5EF4-FFF2-40B4-BE49-F238E27FC236}">
                    <a16:creationId xmlns:a16="http://schemas.microsoft.com/office/drawing/2014/main" id="{37C3B207-FA9B-40A8-BDAA-B1B4CDEE3444}"/>
                  </a:ext>
                </a:extLst>
              </p:cNvPr>
              <p:cNvSpPr/>
              <p:nvPr/>
            </p:nvSpPr>
            <p:spPr>
              <a:xfrm>
                <a:off x="4532438" y="2147969"/>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1" name="Freeform: Shape 50">
                <a:extLst>
                  <a:ext uri="{FF2B5EF4-FFF2-40B4-BE49-F238E27FC236}">
                    <a16:creationId xmlns:a16="http://schemas.microsoft.com/office/drawing/2014/main" id="{633A1EF5-404E-4157-93A6-301B5EA22D91}"/>
                  </a:ext>
                </a:extLst>
              </p:cNvPr>
              <p:cNvSpPr/>
              <p:nvPr/>
            </p:nvSpPr>
            <p:spPr>
              <a:xfrm>
                <a:off x="3864301" y="3737570"/>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2" name="Freeform: Shape 51">
                <a:extLst>
                  <a:ext uri="{FF2B5EF4-FFF2-40B4-BE49-F238E27FC236}">
                    <a16:creationId xmlns:a16="http://schemas.microsoft.com/office/drawing/2014/main" id="{865A5206-C93C-4486-9D3F-019371849FA8}"/>
                  </a:ext>
                </a:extLst>
              </p:cNvPr>
              <p:cNvSpPr/>
              <p:nvPr/>
            </p:nvSpPr>
            <p:spPr>
              <a:xfrm>
                <a:off x="2316631" y="3434478"/>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3" name="Freeform: Shape 52">
                <a:extLst>
                  <a:ext uri="{FF2B5EF4-FFF2-40B4-BE49-F238E27FC236}">
                    <a16:creationId xmlns:a16="http://schemas.microsoft.com/office/drawing/2014/main" id="{FDA9E3D7-6337-4993-8B6E-EC1636E4E866}"/>
                  </a:ext>
                </a:extLst>
              </p:cNvPr>
              <p:cNvSpPr/>
              <p:nvPr/>
            </p:nvSpPr>
            <p:spPr>
              <a:xfrm>
                <a:off x="2606520" y="4590043"/>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4" name="Freeform: Shape 53">
                <a:extLst>
                  <a:ext uri="{FF2B5EF4-FFF2-40B4-BE49-F238E27FC236}">
                    <a16:creationId xmlns:a16="http://schemas.microsoft.com/office/drawing/2014/main" id="{6B67F634-AE3F-406F-80BF-F416D2BA251E}"/>
                  </a:ext>
                </a:extLst>
              </p:cNvPr>
              <p:cNvSpPr/>
              <p:nvPr/>
            </p:nvSpPr>
            <p:spPr>
              <a:xfrm>
                <a:off x="2093628" y="4148898"/>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5" name="Freeform: Shape 54">
                <a:extLst>
                  <a:ext uri="{FF2B5EF4-FFF2-40B4-BE49-F238E27FC236}">
                    <a16:creationId xmlns:a16="http://schemas.microsoft.com/office/drawing/2014/main" id="{E251E1E1-B938-4D80-911A-9EF9C6AFE7E0}"/>
                  </a:ext>
                </a:extLst>
              </p:cNvPr>
              <p:cNvSpPr/>
              <p:nvPr/>
            </p:nvSpPr>
            <p:spPr>
              <a:xfrm>
                <a:off x="2640688" y="3774060"/>
                <a:ext cx="1255025" cy="848773"/>
              </a:xfrm>
              <a:custGeom>
                <a:avLst/>
                <a:gdLst>
                  <a:gd name="connsiteX0" fmla="*/ 0 w 1255024"/>
                  <a:gd name="connsiteY0" fmla="*/ 850152 h 848773"/>
                  <a:gd name="connsiteX1" fmla="*/ 1259087 w 1255024"/>
                  <a:gd name="connsiteY1" fmla="*/ 0 h 848773"/>
                </a:gdLst>
                <a:ahLst/>
                <a:cxnLst>
                  <a:cxn ang="0">
                    <a:pos x="connsiteX0" y="connsiteY0"/>
                  </a:cxn>
                  <a:cxn ang="0">
                    <a:pos x="connsiteX1" y="connsiteY1"/>
                  </a:cxn>
                </a:cxnLst>
                <a:rect l="l" t="t" r="r" b="b"/>
                <a:pathLst>
                  <a:path w="1255024" h="848773">
                    <a:moveTo>
                      <a:pt x="0" y="850152"/>
                    </a:moveTo>
                    <a:lnTo>
                      <a:pt x="125908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6" name="Freeform: Shape 55">
                <a:extLst>
                  <a:ext uri="{FF2B5EF4-FFF2-40B4-BE49-F238E27FC236}">
                    <a16:creationId xmlns:a16="http://schemas.microsoft.com/office/drawing/2014/main" id="{9985D9A1-7C2C-4245-B2AE-8C628AC6410D}"/>
                  </a:ext>
                </a:extLst>
              </p:cNvPr>
              <p:cNvSpPr/>
              <p:nvPr/>
            </p:nvSpPr>
            <p:spPr>
              <a:xfrm>
                <a:off x="2640688" y="2182138"/>
                <a:ext cx="1922436" cy="2437503"/>
              </a:xfrm>
              <a:custGeom>
                <a:avLst/>
                <a:gdLst>
                  <a:gd name="connsiteX0" fmla="*/ 1925919 w 1922436"/>
                  <a:gd name="connsiteY0" fmla="*/ 0 h 2437503"/>
                  <a:gd name="connsiteX1" fmla="*/ 0 w 1922436"/>
                  <a:gd name="connsiteY1" fmla="*/ 2442074 h 2437503"/>
                </a:gdLst>
                <a:ahLst/>
                <a:cxnLst>
                  <a:cxn ang="0">
                    <a:pos x="connsiteX0" y="connsiteY0"/>
                  </a:cxn>
                  <a:cxn ang="0">
                    <a:pos x="connsiteX1" y="connsiteY1"/>
                  </a:cxn>
                </a:cxnLst>
                <a:rect l="l" t="t" r="r" b="b"/>
                <a:pathLst>
                  <a:path w="1922436" h="2437503">
                    <a:moveTo>
                      <a:pt x="1925919" y="0"/>
                    </a:moveTo>
                    <a:lnTo>
                      <a:pt x="0" y="2442074"/>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7" name="Freeform: Shape 56">
                <a:extLst>
                  <a:ext uri="{FF2B5EF4-FFF2-40B4-BE49-F238E27FC236}">
                    <a16:creationId xmlns:a16="http://schemas.microsoft.com/office/drawing/2014/main" id="{DAF3883C-F563-4131-B957-9F853AD6B377}"/>
                  </a:ext>
                </a:extLst>
              </p:cNvPr>
              <p:cNvSpPr/>
              <p:nvPr/>
            </p:nvSpPr>
            <p:spPr>
              <a:xfrm>
                <a:off x="2127797" y="3774060"/>
                <a:ext cx="1770092" cy="406251"/>
              </a:xfrm>
              <a:custGeom>
                <a:avLst/>
                <a:gdLst>
                  <a:gd name="connsiteX0" fmla="*/ 1771979 w 1770092"/>
                  <a:gd name="connsiteY0" fmla="*/ 0 h 406250"/>
                  <a:gd name="connsiteX1" fmla="*/ 0 w 1770092"/>
                  <a:gd name="connsiteY1" fmla="*/ 409007 h 406250"/>
                </a:gdLst>
                <a:ahLst/>
                <a:cxnLst>
                  <a:cxn ang="0">
                    <a:pos x="connsiteX0" y="connsiteY0"/>
                  </a:cxn>
                  <a:cxn ang="0">
                    <a:pos x="connsiteX1" y="connsiteY1"/>
                  </a:cxn>
                </a:cxnLst>
                <a:rect l="l" t="t" r="r" b="b"/>
                <a:pathLst>
                  <a:path w="1770092" h="406250">
                    <a:moveTo>
                      <a:pt x="1771979" y="0"/>
                    </a:moveTo>
                    <a:lnTo>
                      <a:pt x="0" y="409007"/>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8" name="Freeform: Shape 57">
                <a:extLst>
                  <a:ext uri="{FF2B5EF4-FFF2-40B4-BE49-F238E27FC236}">
                    <a16:creationId xmlns:a16="http://schemas.microsoft.com/office/drawing/2014/main" id="{0A531F2B-A884-4A35-95CC-46E3B6AAE6B7}"/>
                  </a:ext>
                </a:extLst>
              </p:cNvPr>
              <p:cNvSpPr/>
              <p:nvPr/>
            </p:nvSpPr>
            <p:spPr>
              <a:xfrm>
                <a:off x="3353731" y="4455980"/>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9" name="Freeform: Shape 58">
                <a:extLst>
                  <a:ext uri="{FF2B5EF4-FFF2-40B4-BE49-F238E27FC236}">
                    <a16:creationId xmlns:a16="http://schemas.microsoft.com/office/drawing/2014/main" id="{DC78AEA7-6102-46EF-B1E8-10F760361E72}"/>
                  </a:ext>
                </a:extLst>
              </p:cNvPr>
              <p:cNvSpPr/>
              <p:nvPr/>
            </p:nvSpPr>
            <p:spPr>
              <a:xfrm>
                <a:off x="3387899" y="3774060"/>
                <a:ext cx="507813" cy="710938"/>
              </a:xfrm>
              <a:custGeom>
                <a:avLst/>
                <a:gdLst>
                  <a:gd name="connsiteX0" fmla="*/ 511876 w 507813"/>
                  <a:gd name="connsiteY0" fmla="*/ 0 h 710938"/>
                  <a:gd name="connsiteX1" fmla="*/ 0 w 507813"/>
                  <a:gd name="connsiteY1" fmla="*/ 716089 h 710938"/>
                </a:gdLst>
                <a:ahLst/>
                <a:cxnLst>
                  <a:cxn ang="0">
                    <a:pos x="connsiteX0" y="connsiteY0"/>
                  </a:cxn>
                  <a:cxn ang="0">
                    <a:pos x="connsiteX1" y="connsiteY1"/>
                  </a:cxn>
                </a:cxnLst>
                <a:rect l="l" t="t" r="r" b="b"/>
                <a:pathLst>
                  <a:path w="507813" h="710938">
                    <a:moveTo>
                      <a:pt x="511876" y="0"/>
                    </a:moveTo>
                    <a:lnTo>
                      <a:pt x="0" y="716089"/>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0" name="Freeform: Shape 59">
                <a:extLst>
                  <a:ext uri="{FF2B5EF4-FFF2-40B4-BE49-F238E27FC236}">
                    <a16:creationId xmlns:a16="http://schemas.microsoft.com/office/drawing/2014/main" id="{A615A1F6-E390-446F-801B-346E9E5DE0A0}"/>
                  </a:ext>
                </a:extLst>
              </p:cNvPr>
              <p:cNvSpPr/>
              <p:nvPr/>
            </p:nvSpPr>
            <p:spPr>
              <a:xfrm>
                <a:off x="2640688" y="4490149"/>
                <a:ext cx="747211" cy="130581"/>
              </a:xfrm>
              <a:custGeom>
                <a:avLst/>
                <a:gdLst>
                  <a:gd name="connsiteX0" fmla="*/ 0 w 747211"/>
                  <a:gd name="connsiteY0" fmla="*/ 134063 h 130580"/>
                  <a:gd name="connsiteX1" fmla="*/ 747211 w 747211"/>
                  <a:gd name="connsiteY1" fmla="*/ 0 h 130580"/>
                </a:gdLst>
                <a:ahLst/>
                <a:cxnLst>
                  <a:cxn ang="0">
                    <a:pos x="connsiteX0" y="connsiteY0"/>
                  </a:cxn>
                  <a:cxn ang="0">
                    <a:pos x="connsiteX1" y="connsiteY1"/>
                  </a:cxn>
                </a:cxnLst>
                <a:rect l="l" t="t" r="r" b="b"/>
                <a:pathLst>
                  <a:path w="747211" h="130580">
                    <a:moveTo>
                      <a:pt x="0" y="134063"/>
                    </a:moveTo>
                    <a:lnTo>
                      <a:pt x="747211"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1" name="Freeform: Shape 60">
                <a:extLst>
                  <a:ext uri="{FF2B5EF4-FFF2-40B4-BE49-F238E27FC236}">
                    <a16:creationId xmlns:a16="http://schemas.microsoft.com/office/drawing/2014/main" id="{80DAF012-5AF7-4E32-8CCF-2A6F14F5521D}"/>
                  </a:ext>
                </a:extLst>
              </p:cNvPr>
              <p:cNvSpPr/>
              <p:nvPr/>
            </p:nvSpPr>
            <p:spPr>
              <a:xfrm>
                <a:off x="2973233" y="3744461"/>
                <a:ext cx="413505" cy="739956"/>
              </a:xfrm>
              <a:custGeom>
                <a:avLst/>
                <a:gdLst>
                  <a:gd name="connsiteX0" fmla="*/ 0 w 413505"/>
                  <a:gd name="connsiteY0" fmla="*/ 0 h 739956"/>
                  <a:gd name="connsiteX1" fmla="*/ 414666 w 413505"/>
                  <a:gd name="connsiteY1" fmla="*/ 745688 h 739956"/>
                </a:gdLst>
                <a:ahLst/>
                <a:cxnLst>
                  <a:cxn ang="0">
                    <a:pos x="connsiteX0" y="connsiteY0"/>
                  </a:cxn>
                  <a:cxn ang="0">
                    <a:pos x="connsiteX1" y="connsiteY1"/>
                  </a:cxn>
                </a:cxnLst>
                <a:rect l="l" t="t" r="r" b="b"/>
                <a:pathLst>
                  <a:path w="413505" h="739956">
                    <a:moveTo>
                      <a:pt x="0" y="0"/>
                    </a:moveTo>
                    <a:lnTo>
                      <a:pt x="414666" y="745688"/>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2" name="Freeform: Shape 61">
                <a:extLst>
                  <a:ext uri="{FF2B5EF4-FFF2-40B4-BE49-F238E27FC236}">
                    <a16:creationId xmlns:a16="http://schemas.microsoft.com/office/drawing/2014/main" id="{FF2DA680-B6F9-4CD6-A5B1-60FD05C2C20A}"/>
                  </a:ext>
                </a:extLst>
              </p:cNvPr>
              <p:cNvSpPr/>
              <p:nvPr/>
            </p:nvSpPr>
            <p:spPr>
              <a:xfrm>
                <a:off x="2846353" y="2411379"/>
                <a:ext cx="123326" cy="1327569"/>
              </a:xfrm>
              <a:custGeom>
                <a:avLst/>
                <a:gdLst>
                  <a:gd name="connsiteX0" fmla="*/ 0 w 123326"/>
                  <a:gd name="connsiteY0" fmla="*/ 0 h 1327568"/>
                  <a:gd name="connsiteX1" fmla="*/ 126881 w 123326"/>
                  <a:gd name="connsiteY1" fmla="*/ 1333082 h 1327568"/>
                </a:gdLst>
                <a:ahLst/>
                <a:cxnLst>
                  <a:cxn ang="0">
                    <a:pos x="connsiteX0" y="connsiteY0"/>
                  </a:cxn>
                  <a:cxn ang="0">
                    <a:pos x="connsiteX1" y="connsiteY1"/>
                  </a:cxn>
                </a:cxnLst>
                <a:rect l="l" t="t" r="r" b="b"/>
                <a:pathLst>
                  <a:path w="123326" h="1327568">
                    <a:moveTo>
                      <a:pt x="0" y="0"/>
                    </a:moveTo>
                    <a:lnTo>
                      <a:pt x="126881" y="1333082"/>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3" name="Freeform: Shape 62">
                <a:extLst>
                  <a:ext uri="{FF2B5EF4-FFF2-40B4-BE49-F238E27FC236}">
                    <a16:creationId xmlns:a16="http://schemas.microsoft.com/office/drawing/2014/main" id="{6F7383C0-9BBC-4837-A622-DED66E39DB5D}"/>
                  </a:ext>
                </a:extLst>
              </p:cNvPr>
              <p:cNvSpPr/>
              <p:nvPr/>
            </p:nvSpPr>
            <p:spPr>
              <a:xfrm>
                <a:off x="2350799" y="2882630"/>
                <a:ext cx="834265" cy="580358"/>
              </a:xfrm>
              <a:custGeom>
                <a:avLst/>
                <a:gdLst>
                  <a:gd name="connsiteX0" fmla="*/ 836441 w 834264"/>
                  <a:gd name="connsiteY0" fmla="*/ 0 h 580357"/>
                  <a:gd name="connsiteX1" fmla="*/ 0 w 834264"/>
                  <a:gd name="connsiteY1" fmla="*/ 586016 h 580357"/>
                </a:gdLst>
                <a:ahLst/>
                <a:cxnLst>
                  <a:cxn ang="0">
                    <a:pos x="connsiteX0" y="connsiteY0"/>
                  </a:cxn>
                  <a:cxn ang="0">
                    <a:pos x="connsiteX1" y="connsiteY1"/>
                  </a:cxn>
                </a:cxnLst>
                <a:rect l="l" t="t" r="r" b="b"/>
                <a:pathLst>
                  <a:path w="834264" h="580357">
                    <a:moveTo>
                      <a:pt x="836441" y="0"/>
                    </a:moveTo>
                    <a:lnTo>
                      <a:pt x="0" y="58601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4" name="Freeform: Shape 63">
                <a:extLst>
                  <a:ext uri="{FF2B5EF4-FFF2-40B4-BE49-F238E27FC236}">
                    <a16:creationId xmlns:a16="http://schemas.microsoft.com/office/drawing/2014/main" id="{365FB364-316B-4CB8-A244-AA70D3E328BF}"/>
                  </a:ext>
                </a:extLst>
              </p:cNvPr>
              <p:cNvSpPr/>
              <p:nvPr/>
            </p:nvSpPr>
            <p:spPr>
              <a:xfrm>
                <a:off x="2127797" y="4183067"/>
                <a:ext cx="1255025" cy="304688"/>
              </a:xfrm>
              <a:custGeom>
                <a:avLst/>
                <a:gdLst>
                  <a:gd name="connsiteX0" fmla="*/ 0 w 1255024"/>
                  <a:gd name="connsiteY0" fmla="*/ 0 h 304687"/>
                  <a:gd name="connsiteX1" fmla="*/ 1260103 w 1255024"/>
                  <a:gd name="connsiteY1" fmla="*/ 307082 h 304687"/>
                </a:gdLst>
                <a:ahLst/>
                <a:cxnLst>
                  <a:cxn ang="0">
                    <a:pos x="connsiteX0" y="connsiteY0"/>
                  </a:cxn>
                  <a:cxn ang="0">
                    <a:pos x="connsiteX1" y="connsiteY1"/>
                  </a:cxn>
                </a:cxnLst>
                <a:rect l="l" t="t" r="r" b="b"/>
                <a:pathLst>
                  <a:path w="1255024" h="304687">
                    <a:moveTo>
                      <a:pt x="0" y="0"/>
                    </a:moveTo>
                    <a:lnTo>
                      <a:pt x="1260103" y="307082"/>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5" name="Freeform: Shape 64">
                <a:extLst>
                  <a:ext uri="{FF2B5EF4-FFF2-40B4-BE49-F238E27FC236}">
                    <a16:creationId xmlns:a16="http://schemas.microsoft.com/office/drawing/2014/main" id="{588F2FAC-D35B-4CF2-9EEF-D1BEB8DB372F}"/>
                  </a:ext>
                </a:extLst>
              </p:cNvPr>
              <p:cNvSpPr/>
              <p:nvPr/>
            </p:nvSpPr>
            <p:spPr>
              <a:xfrm>
                <a:off x="3387899" y="2152685"/>
                <a:ext cx="217634" cy="2335941"/>
              </a:xfrm>
              <a:custGeom>
                <a:avLst/>
                <a:gdLst>
                  <a:gd name="connsiteX0" fmla="*/ 223293 w 217634"/>
                  <a:gd name="connsiteY0" fmla="*/ 0 h 2335940"/>
                  <a:gd name="connsiteX1" fmla="*/ 0 w 217634"/>
                  <a:gd name="connsiteY1" fmla="*/ 2337464 h 2335940"/>
                </a:gdLst>
                <a:ahLst/>
                <a:cxnLst>
                  <a:cxn ang="0">
                    <a:pos x="connsiteX0" y="connsiteY0"/>
                  </a:cxn>
                  <a:cxn ang="0">
                    <a:pos x="connsiteX1" y="connsiteY1"/>
                  </a:cxn>
                </a:cxnLst>
                <a:rect l="l" t="t" r="r" b="b"/>
                <a:pathLst>
                  <a:path w="217634" h="2335940">
                    <a:moveTo>
                      <a:pt x="223293" y="0"/>
                    </a:moveTo>
                    <a:lnTo>
                      <a:pt x="0" y="2337464"/>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6" name="Freeform: Shape 65">
                <a:extLst>
                  <a:ext uri="{FF2B5EF4-FFF2-40B4-BE49-F238E27FC236}">
                    <a16:creationId xmlns:a16="http://schemas.microsoft.com/office/drawing/2014/main" id="{EBB87D7A-8C97-4D49-8D04-7B6252B1A81B}"/>
                  </a:ext>
                </a:extLst>
              </p:cNvPr>
              <p:cNvSpPr/>
              <p:nvPr/>
            </p:nvSpPr>
            <p:spPr>
              <a:xfrm>
                <a:off x="2350799" y="3151336"/>
                <a:ext cx="2241633" cy="311942"/>
              </a:xfrm>
              <a:custGeom>
                <a:avLst/>
                <a:gdLst>
                  <a:gd name="connsiteX0" fmla="*/ 2246929 w 2241633"/>
                  <a:gd name="connsiteY0" fmla="*/ 0 h 311942"/>
                  <a:gd name="connsiteX1" fmla="*/ 0 w 2241633"/>
                  <a:gd name="connsiteY1" fmla="*/ 317311 h 311942"/>
                </a:gdLst>
                <a:ahLst/>
                <a:cxnLst>
                  <a:cxn ang="0">
                    <a:pos x="connsiteX0" y="connsiteY0"/>
                  </a:cxn>
                  <a:cxn ang="0">
                    <a:pos x="connsiteX1" y="connsiteY1"/>
                  </a:cxn>
                </a:cxnLst>
                <a:rect l="l" t="t" r="r" b="b"/>
                <a:pathLst>
                  <a:path w="2241633" h="311942">
                    <a:moveTo>
                      <a:pt x="2246929" y="0"/>
                    </a:moveTo>
                    <a:lnTo>
                      <a:pt x="0" y="31731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grpSp>
        <p:grpSp>
          <p:nvGrpSpPr>
            <p:cNvPr id="67" name="Graphic 41">
              <a:extLst>
                <a:ext uri="{FF2B5EF4-FFF2-40B4-BE49-F238E27FC236}">
                  <a16:creationId xmlns:a16="http://schemas.microsoft.com/office/drawing/2014/main" id="{ADD8D344-01DC-490E-90AB-3ED32D95C054}"/>
                </a:ext>
              </a:extLst>
            </p:cNvPr>
            <p:cNvGrpSpPr/>
            <p:nvPr userDrawn="1"/>
          </p:nvGrpSpPr>
          <p:grpSpPr>
            <a:xfrm rot="20854567">
              <a:off x="7533375" y="1926570"/>
              <a:ext cx="1598093" cy="1205118"/>
              <a:chOff x="4006818" y="2166850"/>
              <a:chExt cx="2654276" cy="2001586"/>
            </a:xfrm>
          </p:grpSpPr>
          <p:sp>
            <p:nvSpPr>
              <p:cNvPr id="68" name="Freeform: Shape 67">
                <a:extLst>
                  <a:ext uri="{FF2B5EF4-FFF2-40B4-BE49-F238E27FC236}">
                    <a16:creationId xmlns:a16="http://schemas.microsoft.com/office/drawing/2014/main" id="{EBDE1400-516D-40B4-AF90-1A8C30AF70D8}"/>
                  </a:ext>
                </a:extLst>
              </p:cNvPr>
              <p:cNvSpPr/>
              <p:nvPr/>
            </p:nvSpPr>
            <p:spPr>
              <a:xfrm>
                <a:off x="4040975" y="3624889"/>
                <a:ext cx="950028" cy="159547"/>
              </a:xfrm>
              <a:custGeom>
                <a:avLst/>
                <a:gdLst>
                  <a:gd name="connsiteX0" fmla="*/ 953219 w 950027"/>
                  <a:gd name="connsiteY0" fmla="*/ 0 h 159546"/>
                  <a:gd name="connsiteX1" fmla="*/ 0 w 950027"/>
                  <a:gd name="connsiteY1" fmla="*/ 165203 h 159546"/>
                </a:gdLst>
                <a:ahLst/>
                <a:cxnLst>
                  <a:cxn ang="0">
                    <a:pos x="connsiteX0" y="connsiteY0"/>
                  </a:cxn>
                  <a:cxn ang="0">
                    <a:pos x="connsiteX1" y="connsiteY1"/>
                  </a:cxn>
                </a:cxnLst>
                <a:rect l="l" t="t" r="r" b="b"/>
                <a:pathLst>
                  <a:path w="950027" h="159546">
                    <a:moveTo>
                      <a:pt x="953219" y="0"/>
                    </a:moveTo>
                    <a:lnTo>
                      <a:pt x="0" y="165203"/>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9" name="Freeform: Shape 68">
                <a:extLst>
                  <a:ext uri="{FF2B5EF4-FFF2-40B4-BE49-F238E27FC236}">
                    <a16:creationId xmlns:a16="http://schemas.microsoft.com/office/drawing/2014/main" id="{8125FC5D-EB7D-4E03-BF1D-2622CC2F8996}"/>
                  </a:ext>
                </a:extLst>
              </p:cNvPr>
              <p:cNvSpPr/>
              <p:nvPr/>
            </p:nvSpPr>
            <p:spPr>
              <a:xfrm>
                <a:off x="5225609" y="2627505"/>
                <a:ext cx="188555" cy="500397"/>
              </a:xfrm>
              <a:custGeom>
                <a:avLst/>
                <a:gdLst>
                  <a:gd name="connsiteX0" fmla="*/ 0 w 188555"/>
                  <a:gd name="connsiteY0" fmla="*/ 0 h 500396"/>
                  <a:gd name="connsiteX1" fmla="*/ 192471 w 188555"/>
                  <a:gd name="connsiteY1" fmla="*/ 504385 h 500396"/>
                </a:gdLst>
                <a:ahLst/>
                <a:cxnLst>
                  <a:cxn ang="0">
                    <a:pos x="connsiteX0" y="connsiteY0"/>
                  </a:cxn>
                  <a:cxn ang="0">
                    <a:pos x="connsiteX1" y="connsiteY1"/>
                  </a:cxn>
                </a:cxnLst>
                <a:rect l="l" t="t" r="r" b="b"/>
                <a:pathLst>
                  <a:path w="188555" h="500396">
                    <a:moveTo>
                      <a:pt x="0" y="0"/>
                    </a:moveTo>
                    <a:lnTo>
                      <a:pt x="192471" y="504385"/>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0" name="Freeform: Shape 69">
                <a:extLst>
                  <a:ext uri="{FF2B5EF4-FFF2-40B4-BE49-F238E27FC236}">
                    <a16:creationId xmlns:a16="http://schemas.microsoft.com/office/drawing/2014/main" id="{972FCB93-0625-45C5-A578-9A8FE51714DD}"/>
                  </a:ext>
                </a:extLst>
              </p:cNvPr>
              <p:cNvSpPr/>
              <p:nvPr/>
            </p:nvSpPr>
            <p:spPr>
              <a:xfrm>
                <a:off x="4040975" y="3169891"/>
                <a:ext cx="696204" cy="616430"/>
              </a:xfrm>
              <a:custGeom>
                <a:avLst/>
                <a:gdLst>
                  <a:gd name="connsiteX0" fmla="*/ 699032 w 696203"/>
                  <a:gd name="connsiteY0" fmla="*/ 0 h 616430"/>
                  <a:gd name="connsiteX1" fmla="*/ 0 w 696203"/>
                  <a:gd name="connsiteY1" fmla="*/ 620202 h 616430"/>
                </a:gdLst>
                <a:ahLst/>
                <a:cxnLst>
                  <a:cxn ang="0">
                    <a:pos x="connsiteX0" y="connsiteY0"/>
                  </a:cxn>
                  <a:cxn ang="0">
                    <a:pos x="connsiteX1" y="connsiteY1"/>
                  </a:cxn>
                </a:cxnLst>
                <a:rect l="l" t="t" r="r" b="b"/>
                <a:pathLst>
                  <a:path w="696203" h="616430">
                    <a:moveTo>
                      <a:pt x="699032" y="0"/>
                    </a:moveTo>
                    <a:lnTo>
                      <a:pt x="0" y="620202"/>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1" name="Freeform: Shape 70">
                <a:extLst>
                  <a:ext uri="{FF2B5EF4-FFF2-40B4-BE49-F238E27FC236}">
                    <a16:creationId xmlns:a16="http://schemas.microsoft.com/office/drawing/2014/main" id="{856A2180-4494-48FF-A72F-21407272B03C}"/>
                  </a:ext>
                </a:extLst>
              </p:cNvPr>
              <p:cNvSpPr/>
              <p:nvPr/>
            </p:nvSpPr>
            <p:spPr>
              <a:xfrm>
                <a:off x="4708896" y="2201008"/>
                <a:ext cx="29008" cy="964532"/>
              </a:xfrm>
              <a:custGeom>
                <a:avLst/>
                <a:gdLst>
                  <a:gd name="connsiteX0" fmla="*/ 0 w 29008"/>
                  <a:gd name="connsiteY0" fmla="*/ 0 h 964532"/>
                  <a:gd name="connsiteX1" fmla="*/ 31112 w 29008"/>
                  <a:gd name="connsiteY1" fmla="*/ 968884 h 964532"/>
                </a:gdLst>
                <a:ahLst/>
                <a:cxnLst>
                  <a:cxn ang="0">
                    <a:pos x="connsiteX0" y="connsiteY0"/>
                  </a:cxn>
                  <a:cxn ang="0">
                    <a:pos x="connsiteX1" y="connsiteY1"/>
                  </a:cxn>
                </a:cxnLst>
                <a:rect l="l" t="t" r="r" b="b"/>
                <a:pathLst>
                  <a:path w="29008" h="964532">
                    <a:moveTo>
                      <a:pt x="0" y="0"/>
                    </a:moveTo>
                    <a:lnTo>
                      <a:pt x="31112" y="968884"/>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2" name="Freeform: Shape 71">
                <a:extLst>
                  <a:ext uri="{FF2B5EF4-FFF2-40B4-BE49-F238E27FC236}">
                    <a16:creationId xmlns:a16="http://schemas.microsoft.com/office/drawing/2014/main" id="{F4C18206-057C-47EF-B884-B6AAD7A6C6D8}"/>
                  </a:ext>
                </a:extLst>
              </p:cNvPr>
              <p:cNvSpPr/>
              <p:nvPr/>
            </p:nvSpPr>
            <p:spPr>
              <a:xfrm>
                <a:off x="4708896" y="2201008"/>
                <a:ext cx="797733" cy="224816"/>
              </a:xfrm>
              <a:custGeom>
                <a:avLst/>
                <a:gdLst>
                  <a:gd name="connsiteX0" fmla="*/ 802012 w 797733"/>
                  <a:gd name="connsiteY0" fmla="*/ 229167 h 224815"/>
                  <a:gd name="connsiteX1" fmla="*/ 0 w 797733"/>
                  <a:gd name="connsiteY1" fmla="*/ 0 h 224815"/>
                </a:gdLst>
                <a:ahLst/>
                <a:cxnLst>
                  <a:cxn ang="0">
                    <a:pos x="connsiteX0" y="connsiteY0"/>
                  </a:cxn>
                  <a:cxn ang="0">
                    <a:pos x="connsiteX1" y="connsiteY1"/>
                  </a:cxn>
                </a:cxnLst>
                <a:rect l="l" t="t" r="r" b="b"/>
                <a:pathLst>
                  <a:path w="797733" h="224815">
                    <a:moveTo>
                      <a:pt x="802012" y="229167"/>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3" name="Freeform: Shape 72">
                <a:extLst>
                  <a:ext uri="{FF2B5EF4-FFF2-40B4-BE49-F238E27FC236}">
                    <a16:creationId xmlns:a16="http://schemas.microsoft.com/office/drawing/2014/main" id="{B754C379-73DB-4B69-A6A2-192E408C52C2}"/>
                  </a:ext>
                </a:extLst>
              </p:cNvPr>
              <p:cNvSpPr/>
              <p:nvPr/>
            </p:nvSpPr>
            <p:spPr>
              <a:xfrm>
                <a:off x="5510908" y="2430175"/>
                <a:ext cx="406119" cy="275581"/>
              </a:xfrm>
              <a:custGeom>
                <a:avLst/>
                <a:gdLst>
                  <a:gd name="connsiteX0" fmla="*/ 408222 w 406118"/>
                  <a:gd name="connsiteY0" fmla="*/ 277321 h 275580"/>
                  <a:gd name="connsiteX1" fmla="*/ 0 w 406118"/>
                  <a:gd name="connsiteY1" fmla="*/ 0 h 275580"/>
                </a:gdLst>
                <a:ahLst/>
                <a:cxnLst>
                  <a:cxn ang="0">
                    <a:pos x="connsiteX0" y="connsiteY0"/>
                  </a:cxn>
                  <a:cxn ang="0">
                    <a:pos x="connsiteX1" y="connsiteY1"/>
                  </a:cxn>
                </a:cxnLst>
                <a:rect l="l" t="t" r="r" b="b"/>
                <a:pathLst>
                  <a:path w="406118" h="275580">
                    <a:moveTo>
                      <a:pt x="408222" y="277321"/>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4" name="Freeform: Shape 73">
                <a:extLst>
                  <a:ext uri="{FF2B5EF4-FFF2-40B4-BE49-F238E27FC236}">
                    <a16:creationId xmlns:a16="http://schemas.microsoft.com/office/drawing/2014/main" id="{510F6194-790B-4DC6-864F-BF038BFA02A3}"/>
                  </a:ext>
                </a:extLst>
              </p:cNvPr>
              <p:cNvSpPr/>
              <p:nvPr/>
            </p:nvSpPr>
            <p:spPr>
              <a:xfrm>
                <a:off x="5418081" y="2430175"/>
                <a:ext cx="87025" cy="696204"/>
              </a:xfrm>
              <a:custGeom>
                <a:avLst/>
                <a:gdLst>
                  <a:gd name="connsiteX0" fmla="*/ 0 w 87025"/>
                  <a:gd name="connsiteY0" fmla="*/ 701716 h 696203"/>
                  <a:gd name="connsiteX1" fmla="*/ 92827 w 87025"/>
                  <a:gd name="connsiteY1" fmla="*/ 0 h 696203"/>
                </a:gdLst>
                <a:ahLst/>
                <a:cxnLst>
                  <a:cxn ang="0">
                    <a:pos x="connsiteX0" y="connsiteY0"/>
                  </a:cxn>
                  <a:cxn ang="0">
                    <a:pos x="connsiteX1" y="connsiteY1"/>
                  </a:cxn>
                </a:cxnLst>
                <a:rect l="l" t="t" r="r" b="b"/>
                <a:pathLst>
                  <a:path w="87025" h="696203">
                    <a:moveTo>
                      <a:pt x="0" y="701716"/>
                    </a:moveTo>
                    <a:lnTo>
                      <a:pt x="92827"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5" name="Freeform: Shape 74">
                <a:extLst>
                  <a:ext uri="{FF2B5EF4-FFF2-40B4-BE49-F238E27FC236}">
                    <a16:creationId xmlns:a16="http://schemas.microsoft.com/office/drawing/2014/main" id="{E95D5A01-3EF9-40CF-BA6F-DA0090DEABED}"/>
                  </a:ext>
                </a:extLst>
              </p:cNvPr>
              <p:cNvSpPr/>
              <p:nvPr/>
            </p:nvSpPr>
            <p:spPr>
              <a:xfrm>
                <a:off x="4708896" y="2201008"/>
                <a:ext cx="514901" cy="420623"/>
              </a:xfrm>
              <a:custGeom>
                <a:avLst/>
                <a:gdLst>
                  <a:gd name="connsiteX0" fmla="*/ 0 w 514900"/>
                  <a:gd name="connsiteY0" fmla="*/ 0 h 420623"/>
                  <a:gd name="connsiteX1" fmla="*/ 516714 w 514900"/>
                  <a:gd name="connsiteY1" fmla="*/ 426497 h 420623"/>
                </a:gdLst>
                <a:ahLst/>
                <a:cxnLst>
                  <a:cxn ang="0">
                    <a:pos x="connsiteX0" y="connsiteY0"/>
                  </a:cxn>
                  <a:cxn ang="0">
                    <a:pos x="connsiteX1" y="connsiteY1"/>
                  </a:cxn>
                </a:cxnLst>
                <a:rect l="l" t="t" r="r" b="b"/>
                <a:pathLst>
                  <a:path w="514900" h="420623">
                    <a:moveTo>
                      <a:pt x="0" y="0"/>
                    </a:moveTo>
                    <a:lnTo>
                      <a:pt x="516714" y="426497"/>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6" name="Freeform: Shape 75">
                <a:extLst>
                  <a:ext uri="{FF2B5EF4-FFF2-40B4-BE49-F238E27FC236}">
                    <a16:creationId xmlns:a16="http://schemas.microsoft.com/office/drawing/2014/main" id="{0F7A7FF3-88A7-423B-88A4-64D8F57D87B9}"/>
                  </a:ext>
                </a:extLst>
              </p:cNvPr>
              <p:cNvSpPr/>
              <p:nvPr/>
            </p:nvSpPr>
            <p:spPr>
              <a:xfrm>
                <a:off x="5418081" y="2707496"/>
                <a:ext cx="500396" cy="420623"/>
              </a:xfrm>
              <a:custGeom>
                <a:avLst/>
                <a:gdLst>
                  <a:gd name="connsiteX0" fmla="*/ 501049 w 500396"/>
                  <a:gd name="connsiteY0" fmla="*/ 0 h 420623"/>
                  <a:gd name="connsiteX1" fmla="*/ 0 w 500396"/>
                  <a:gd name="connsiteY1" fmla="*/ 424394 h 420623"/>
                </a:gdLst>
                <a:ahLst/>
                <a:cxnLst>
                  <a:cxn ang="0">
                    <a:pos x="connsiteX0" y="connsiteY0"/>
                  </a:cxn>
                  <a:cxn ang="0">
                    <a:pos x="connsiteX1" y="connsiteY1"/>
                  </a:cxn>
                </a:cxnLst>
                <a:rect l="l" t="t" r="r" b="b"/>
                <a:pathLst>
                  <a:path w="500396" h="420623">
                    <a:moveTo>
                      <a:pt x="501049" y="0"/>
                    </a:moveTo>
                    <a:lnTo>
                      <a:pt x="0" y="424394"/>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7" name="Freeform: Shape 76">
                <a:extLst>
                  <a:ext uri="{FF2B5EF4-FFF2-40B4-BE49-F238E27FC236}">
                    <a16:creationId xmlns:a16="http://schemas.microsoft.com/office/drawing/2014/main" id="{11CC05AB-EAC8-4F43-9946-11DEFC792196}"/>
                  </a:ext>
                </a:extLst>
              </p:cNvPr>
              <p:cNvSpPr/>
              <p:nvPr/>
            </p:nvSpPr>
            <p:spPr>
              <a:xfrm>
                <a:off x="5919130" y="2707496"/>
                <a:ext cx="108782" cy="710708"/>
              </a:xfrm>
              <a:custGeom>
                <a:avLst/>
                <a:gdLst>
                  <a:gd name="connsiteX0" fmla="*/ 113568 w 108781"/>
                  <a:gd name="connsiteY0" fmla="*/ 714117 h 710708"/>
                  <a:gd name="connsiteX1" fmla="*/ 0 w 108781"/>
                  <a:gd name="connsiteY1" fmla="*/ 0 h 710708"/>
                </a:gdLst>
                <a:ahLst/>
                <a:cxnLst>
                  <a:cxn ang="0">
                    <a:pos x="connsiteX0" y="connsiteY0"/>
                  </a:cxn>
                  <a:cxn ang="0">
                    <a:pos x="connsiteX1" y="connsiteY1"/>
                  </a:cxn>
                </a:cxnLst>
                <a:rect l="l" t="t" r="r" b="b"/>
                <a:pathLst>
                  <a:path w="108781" h="710708">
                    <a:moveTo>
                      <a:pt x="113568" y="714117"/>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8" name="Freeform: Shape 77">
                <a:extLst>
                  <a:ext uri="{FF2B5EF4-FFF2-40B4-BE49-F238E27FC236}">
                    <a16:creationId xmlns:a16="http://schemas.microsoft.com/office/drawing/2014/main" id="{3165820B-831A-4D48-BDE5-62069D342B6E}"/>
                  </a:ext>
                </a:extLst>
              </p:cNvPr>
              <p:cNvSpPr/>
              <p:nvPr/>
            </p:nvSpPr>
            <p:spPr>
              <a:xfrm>
                <a:off x="5919130" y="2707496"/>
                <a:ext cx="456884" cy="493144"/>
              </a:xfrm>
              <a:custGeom>
                <a:avLst/>
                <a:gdLst>
                  <a:gd name="connsiteX0" fmla="*/ 458406 w 456883"/>
                  <a:gd name="connsiteY0" fmla="*/ 498511 h 493144"/>
                  <a:gd name="connsiteX1" fmla="*/ 0 w 456883"/>
                  <a:gd name="connsiteY1" fmla="*/ 0 h 493144"/>
                </a:gdLst>
                <a:ahLst/>
                <a:cxnLst>
                  <a:cxn ang="0">
                    <a:pos x="connsiteX0" y="connsiteY0"/>
                  </a:cxn>
                  <a:cxn ang="0">
                    <a:pos x="connsiteX1" y="connsiteY1"/>
                  </a:cxn>
                </a:cxnLst>
                <a:rect l="l" t="t" r="r" b="b"/>
                <a:pathLst>
                  <a:path w="456883" h="493144">
                    <a:moveTo>
                      <a:pt x="458406" y="498511"/>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9" name="Freeform: Shape 78">
                <a:extLst>
                  <a:ext uri="{FF2B5EF4-FFF2-40B4-BE49-F238E27FC236}">
                    <a16:creationId xmlns:a16="http://schemas.microsoft.com/office/drawing/2014/main" id="{1FC9DA83-BC64-41D2-9748-1691C74D6768}"/>
                  </a:ext>
                </a:extLst>
              </p:cNvPr>
              <p:cNvSpPr/>
              <p:nvPr/>
            </p:nvSpPr>
            <p:spPr>
              <a:xfrm>
                <a:off x="6377536" y="3206007"/>
                <a:ext cx="246572" cy="369858"/>
              </a:xfrm>
              <a:custGeom>
                <a:avLst/>
                <a:gdLst>
                  <a:gd name="connsiteX0" fmla="*/ 252736 w 246572"/>
                  <a:gd name="connsiteY0" fmla="*/ 375733 h 369858"/>
                  <a:gd name="connsiteX1" fmla="*/ 0 w 246572"/>
                  <a:gd name="connsiteY1" fmla="*/ 0 h 369858"/>
                </a:gdLst>
                <a:ahLst/>
                <a:cxnLst>
                  <a:cxn ang="0">
                    <a:pos x="connsiteX0" y="connsiteY0"/>
                  </a:cxn>
                  <a:cxn ang="0">
                    <a:pos x="connsiteX1" y="connsiteY1"/>
                  </a:cxn>
                </a:cxnLst>
                <a:rect l="l" t="t" r="r" b="b"/>
                <a:pathLst>
                  <a:path w="246572" h="369858">
                    <a:moveTo>
                      <a:pt x="252736" y="375733"/>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0" name="Freeform: Shape 79">
                <a:extLst>
                  <a:ext uri="{FF2B5EF4-FFF2-40B4-BE49-F238E27FC236}">
                    <a16:creationId xmlns:a16="http://schemas.microsoft.com/office/drawing/2014/main" id="{977B4E53-9937-4301-A8AE-9A253D55600C}"/>
                  </a:ext>
                </a:extLst>
              </p:cNvPr>
              <p:cNvSpPr/>
              <p:nvPr/>
            </p:nvSpPr>
            <p:spPr>
              <a:xfrm>
                <a:off x="6630272" y="3581739"/>
                <a:ext cx="7252" cy="442380"/>
              </a:xfrm>
              <a:custGeom>
                <a:avLst/>
                <a:gdLst>
                  <a:gd name="connsiteX0" fmla="*/ 1233 w 0"/>
                  <a:gd name="connsiteY0" fmla="*/ 448616 h 442379"/>
                  <a:gd name="connsiteX1" fmla="*/ 0 w 0"/>
                  <a:gd name="connsiteY1" fmla="*/ 0 h 442379"/>
                </a:gdLst>
                <a:ahLst/>
                <a:cxnLst>
                  <a:cxn ang="0">
                    <a:pos x="connsiteX0" y="connsiteY0"/>
                  </a:cxn>
                  <a:cxn ang="0">
                    <a:pos x="connsiteX1" y="connsiteY1"/>
                  </a:cxn>
                </a:cxnLst>
                <a:rect l="l" t="t" r="r" b="b"/>
                <a:pathLst>
                  <a:path h="442379">
                    <a:moveTo>
                      <a:pt x="1233" y="448616"/>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1" name="Freeform: Shape 80">
                <a:extLst>
                  <a:ext uri="{FF2B5EF4-FFF2-40B4-BE49-F238E27FC236}">
                    <a16:creationId xmlns:a16="http://schemas.microsoft.com/office/drawing/2014/main" id="{CD607A9D-BE2F-4558-869F-1752A066268A}"/>
                  </a:ext>
                </a:extLst>
              </p:cNvPr>
              <p:cNvSpPr/>
              <p:nvPr/>
            </p:nvSpPr>
            <p:spPr>
              <a:xfrm>
                <a:off x="6339970" y="4030356"/>
                <a:ext cx="290085" cy="43513"/>
              </a:xfrm>
              <a:custGeom>
                <a:avLst/>
                <a:gdLst>
                  <a:gd name="connsiteX0" fmla="*/ 0 w 290084"/>
                  <a:gd name="connsiteY0" fmla="*/ 46776 h 43512"/>
                  <a:gd name="connsiteX1" fmla="*/ 291535 w 290084"/>
                  <a:gd name="connsiteY1" fmla="*/ 0 h 43512"/>
                </a:gdLst>
                <a:ahLst/>
                <a:cxnLst>
                  <a:cxn ang="0">
                    <a:pos x="connsiteX0" y="connsiteY0"/>
                  </a:cxn>
                  <a:cxn ang="0">
                    <a:pos x="connsiteX1" y="connsiteY1"/>
                  </a:cxn>
                </a:cxnLst>
                <a:rect l="l" t="t" r="r" b="b"/>
                <a:pathLst>
                  <a:path w="290084" h="43512">
                    <a:moveTo>
                      <a:pt x="0" y="46776"/>
                    </a:moveTo>
                    <a:lnTo>
                      <a:pt x="291535"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2" name="Freeform: Shape 81">
                <a:extLst>
                  <a:ext uri="{FF2B5EF4-FFF2-40B4-BE49-F238E27FC236}">
                    <a16:creationId xmlns:a16="http://schemas.microsoft.com/office/drawing/2014/main" id="{05381969-4A7C-48E2-93BA-561ED2528F20}"/>
                  </a:ext>
                </a:extLst>
              </p:cNvPr>
              <p:cNvSpPr/>
              <p:nvPr/>
            </p:nvSpPr>
            <p:spPr>
              <a:xfrm>
                <a:off x="5756537" y="4077132"/>
                <a:ext cx="580170" cy="50765"/>
              </a:xfrm>
              <a:custGeom>
                <a:avLst/>
                <a:gdLst>
                  <a:gd name="connsiteX0" fmla="*/ 0 w 580169"/>
                  <a:gd name="connsiteY0" fmla="*/ 57219 h 50764"/>
                  <a:gd name="connsiteX1" fmla="*/ 583433 w 580169"/>
                  <a:gd name="connsiteY1" fmla="*/ 0 h 50764"/>
                </a:gdLst>
                <a:ahLst/>
                <a:cxnLst>
                  <a:cxn ang="0">
                    <a:pos x="connsiteX0" y="connsiteY0"/>
                  </a:cxn>
                  <a:cxn ang="0">
                    <a:pos x="connsiteX1" y="connsiteY1"/>
                  </a:cxn>
                </a:cxnLst>
                <a:rect l="l" t="t" r="r" b="b"/>
                <a:pathLst>
                  <a:path w="580169" h="50764">
                    <a:moveTo>
                      <a:pt x="0" y="57219"/>
                    </a:moveTo>
                    <a:lnTo>
                      <a:pt x="583433"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3" name="Freeform: Shape 82">
                <a:extLst>
                  <a:ext uri="{FF2B5EF4-FFF2-40B4-BE49-F238E27FC236}">
                    <a16:creationId xmlns:a16="http://schemas.microsoft.com/office/drawing/2014/main" id="{9CC8F1FE-34C6-47FA-A5BF-B6F7A53426E5}"/>
                  </a:ext>
                </a:extLst>
              </p:cNvPr>
              <p:cNvSpPr/>
              <p:nvPr/>
            </p:nvSpPr>
            <p:spPr>
              <a:xfrm>
                <a:off x="4994194" y="3624889"/>
                <a:ext cx="761473" cy="507649"/>
              </a:xfrm>
              <a:custGeom>
                <a:avLst/>
                <a:gdLst>
                  <a:gd name="connsiteX0" fmla="*/ 0 w 761472"/>
                  <a:gd name="connsiteY0" fmla="*/ 0 h 507648"/>
                  <a:gd name="connsiteX1" fmla="*/ 762343 w 761472"/>
                  <a:gd name="connsiteY1" fmla="*/ 509462 h 507648"/>
                </a:gdLst>
                <a:ahLst/>
                <a:cxnLst>
                  <a:cxn ang="0">
                    <a:pos x="connsiteX0" y="connsiteY0"/>
                  </a:cxn>
                  <a:cxn ang="0">
                    <a:pos x="connsiteX1" y="connsiteY1"/>
                  </a:cxn>
                </a:cxnLst>
                <a:rect l="l" t="t" r="r" b="b"/>
                <a:pathLst>
                  <a:path w="761472" h="507648">
                    <a:moveTo>
                      <a:pt x="0" y="0"/>
                    </a:moveTo>
                    <a:lnTo>
                      <a:pt x="762343" y="509462"/>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4" name="Freeform: Shape 83">
                <a:extLst>
                  <a:ext uri="{FF2B5EF4-FFF2-40B4-BE49-F238E27FC236}">
                    <a16:creationId xmlns:a16="http://schemas.microsoft.com/office/drawing/2014/main" id="{0AE24C09-F16F-4F3A-AD02-2E2C2BA6F742}"/>
                  </a:ext>
                </a:extLst>
              </p:cNvPr>
              <p:cNvSpPr/>
              <p:nvPr/>
            </p:nvSpPr>
            <p:spPr>
              <a:xfrm>
                <a:off x="5756537" y="3421612"/>
                <a:ext cx="275581" cy="710708"/>
              </a:xfrm>
              <a:custGeom>
                <a:avLst/>
                <a:gdLst>
                  <a:gd name="connsiteX0" fmla="*/ 276161 w 275580"/>
                  <a:gd name="connsiteY0" fmla="*/ 0 h 710708"/>
                  <a:gd name="connsiteX1" fmla="*/ 0 w 275580"/>
                  <a:gd name="connsiteY1" fmla="*/ 712739 h 710708"/>
                </a:gdLst>
                <a:ahLst/>
                <a:cxnLst>
                  <a:cxn ang="0">
                    <a:pos x="connsiteX0" y="connsiteY0"/>
                  </a:cxn>
                  <a:cxn ang="0">
                    <a:pos x="connsiteX1" y="connsiteY1"/>
                  </a:cxn>
                </a:cxnLst>
                <a:rect l="l" t="t" r="r" b="b"/>
                <a:pathLst>
                  <a:path w="275580" h="710708">
                    <a:moveTo>
                      <a:pt x="276161" y="0"/>
                    </a:moveTo>
                    <a:lnTo>
                      <a:pt x="0" y="712739"/>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5" name="Freeform: Shape 84">
                <a:extLst>
                  <a:ext uri="{FF2B5EF4-FFF2-40B4-BE49-F238E27FC236}">
                    <a16:creationId xmlns:a16="http://schemas.microsoft.com/office/drawing/2014/main" id="{9E7B39C9-DE0A-4304-9D71-2A5B0651A367}"/>
                  </a:ext>
                </a:extLst>
              </p:cNvPr>
              <p:cNvSpPr/>
              <p:nvPr/>
            </p:nvSpPr>
            <p:spPr>
              <a:xfrm>
                <a:off x="4040975" y="3131890"/>
                <a:ext cx="1370651" cy="652691"/>
              </a:xfrm>
              <a:custGeom>
                <a:avLst/>
                <a:gdLst>
                  <a:gd name="connsiteX0" fmla="*/ 0 w 1370650"/>
                  <a:gd name="connsiteY0" fmla="*/ 658203 h 652691"/>
                  <a:gd name="connsiteX1" fmla="*/ 1377105 w 1370650"/>
                  <a:gd name="connsiteY1" fmla="*/ 0 h 652691"/>
                </a:gdLst>
                <a:ahLst/>
                <a:cxnLst>
                  <a:cxn ang="0">
                    <a:pos x="connsiteX0" y="connsiteY0"/>
                  </a:cxn>
                  <a:cxn ang="0">
                    <a:pos x="connsiteX1" y="connsiteY1"/>
                  </a:cxn>
                </a:cxnLst>
                <a:rect l="l" t="t" r="r" b="b"/>
                <a:pathLst>
                  <a:path w="1370650" h="652691">
                    <a:moveTo>
                      <a:pt x="0" y="658203"/>
                    </a:moveTo>
                    <a:lnTo>
                      <a:pt x="1377105"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6" name="Freeform: Shape 85">
                <a:extLst>
                  <a:ext uri="{FF2B5EF4-FFF2-40B4-BE49-F238E27FC236}">
                    <a16:creationId xmlns:a16="http://schemas.microsoft.com/office/drawing/2014/main" id="{3017EC67-EE4E-4501-89D3-0109ACA7A45E}"/>
                  </a:ext>
                </a:extLst>
              </p:cNvPr>
              <p:cNvSpPr/>
              <p:nvPr/>
            </p:nvSpPr>
            <p:spPr>
              <a:xfrm>
                <a:off x="4994194" y="3421612"/>
                <a:ext cx="1037053" cy="203059"/>
              </a:xfrm>
              <a:custGeom>
                <a:avLst/>
                <a:gdLst>
                  <a:gd name="connsiteX0" fmla="*/ 1038504 w 1037053"/>
                  <a:gd name="connsiteY0" fmla="*/ 0 h 203059"/>
                  <a:gd name="connsiteX1" fmla="*/ 0 w 1037053"/>
                  <a:gd name="connsiteY1" fmla="*/ 203277 h 203059"/>
                </a:gdLst>
                <a:ahLst/>
                <a:cxnLst>
                  <a:cxn ang="0">
                    <a:pos x="connsiteX0" y="connsiteY0"/>
                  </a:cxn>
                  <a:cxn ang="0">
                    <a:pos x="connsiteX1" y="connsiteY1"/>
                  </a:cxn>
                </a:cxnLst>
                <a:rect l="l" t="t" r="r" b="b"/>
                <a:pathLst>
                  <a:path w="1037053" h="203059">
                    <a:moveTo>
                      <a:pt x="1038504" y="0"/>
                    </a:moveTo>
                    <a:lnTo>
                      <a:pt x="0" y="203277"/>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7" name="Freeform: Shape 86">
                <a:extLst>
                  <a:ext uri="{FF2B5EF4-FFF2-40B4-BE49-F238E27FC236}">
                    <a16:creationId xmlns:a16="http://schemas.microsoft.com/office/drawing/2014/main" id="{7488856F-3CAC-49FE-8D58-68008F9D58B6}"/>
                  </a:ext>
                </a:extLst>
              </p:cNvPr>
              <p:cNvSpPr/>
              <p:nvPr/>
            </p:nvSpPr>
            <p:spPr>
              <a:xfrm>
                <a:off x="4743053" y="3172357"/>
                <a:ext cx="246572" cy="449632"/>
              </a:xfrm>
              <a:custGeom>
                <a:avLst/>
                <a:gdLst>
                  <a:gd name="connsiteX0" fmla="*/ 0 w 246572"/>
                  <a:gd name="connsiteY0" fmla="*/ 0 h 449631"/>
                  <a:gd name="connsiteX1" fmla="*/ 251141 w 246572"/>
                  <a:gd name="connsiteY1" fmla="*/ 452533 h 449631"/>
                </a:gdLst>
                <a:ahLst/>
                <a:cxnLst>
                  <a:cxn ang="0">
                    <a:pos x="connsiteX0" y="connsiteY0"/>
                  </a:cxn>
                  <a:cxn ang="0">
                    <a:pos x="connsiteX1" y="connsiteY1"/>
                  </a:cxn>
                </a:cxnLst>
                <a:rect l="l" t="t" r="r" b="b"/>
                <a:pathLst>
                  <a:path w="246572" h="449631">
                    <a:moveTo>
                      <a:pt x="0" y="0"/>
                    </a:moveTo>
                    <a:lnTo>
                      <a:pt x="251141" y="452533"/>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8" name="Freeform: Shape 87">
                <a:extLst>
                  <a:ext uri="{FF2B5EF4-FFF2-40B4-BE49-F238E27FC236}">
                    <a16:creationId xmlns:a16="http://schemas.microsoft.com/office/drawing/2014/main" id="{DFF5CAA1-93E5-4B0D-8E8D-130A036340C6}"/>
                  </a:ext>
                </a:extLst>
              </p:cNvPr>
              <p:cNvSpPr/>
              <p:nvPr/>
            </p:nvSpPr>
            <p:spPr>
              <a:xfrm>
                <a:off x="4737179" y="2627505"/>
                <a:ext cx="485892" cy="543909"/>
              </a:xfrm>
              <a:custGeom>
                <a:avLst/>
                <a:gdLst>
                  <a:gd name="connsiteX0" fmla="*/ 488430 w 485892"/>
                  <a:gd name="connsiteY0" fmla="*/ 0 h 543909"/>
                  <a:gd name="connsiteX1" fmla="*/ 0 w 485892"/>
                  <a:gd name="connsiteY1" fmla="*/ 544852 h 543909"/>
                </a:gdLst>
                <a:ahLst/>
                <a:cxnLst>
                  <a:cxn ang="0">
                    <a:pos x="connsiteX0" y="connsiteY0"/>
                  </a:cxn>
                  <a:cxn ang="0">
                    <a:pos x="connsiteX1" y="connsiteY1"/>
                  </a:cxn>
                </a:cxnLst>
                <a:rect l="l" t="t" r="r" b="b"/>
                <a:pathLst>
                  <a:path w="485892" h="543909">
                    <a:moveTo>
                      <a:pt x="488430" y="0"/>
                    </a:moveTo>
                    <a:lnTo>
                      <a:pt x="0" y="544852"/>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9" name="Freeform: Shape 88">
                <a:extLst>
                  <a:ext uri="{FF2B5EF4-FFF2-40B4-BE49-F238E27FC236}">
                    <a16:creationId xmlns:a16="http://schemas.microsoft.com/office/drawing/2014/main" id="{F8221D3E-6105-407C-8831-2D6F194B8FC3}"/>
                  </a:ext>
                </a:extLst>
              </p:cNvPr>
              <p:cNvSpPr/>
              <p:nvPr/>
            </p:nvSpPr>
            <p:spPr>
              <a:xfrm>
                <a:off x="5225609" y="2430175"/>
                <a:ext cx="282833" cy="195807"/>
              </a:xfrm>
              <a:custGeom>
                <a:avLst/>
                <a:gdLst>
                  <a:gd name="connsiteX0" fmla="*/ 285298 w 282832"/>
                  <a:gd name="connsiteY0" fmla="*/ 0 h 195807"/>
                  <a:gd name="connsiteX1" fmla="*/ 0 w 282832"/>
                  <a:gd name="connsiteY1" fmla="*/ 197330 h 195807"/>
                </a:gdLst>
                <a:ahLst/>
                <a:cxnLst>
                  <a:cxn ang="0">
                    <a:pos x="connsiteX0" y="connsiteY0"/>
                  </a:cxn>
                  <a:cxn ang="0">
                    <a:pos x="connsiteX1" y="connsiteY1"/>
                  </a:cxn>
                </a:cxnLst>
                <a:rect l="l" t="t" r="r" b="b"/>
                <a:pathLst>
                  <a:path w="282832" h="195807">
                    <a:moveTo>
                      <a:pt x="285298" y="0"/>
                    </a:moveTo>
                    <a:lnTo>
                      <a:pt x="0" y="19733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0" name="Freeform: Shape 89">
                <a:extLst>
                  <a:ext uri="{FF2B5EF4-FFF2-40B4-BE49-F238E27FC236}">
                    <a16:creationId xmlns:a16="http://schemas.microsoft.com/office/drawing/2014/main" id="{1E213482-3629-4DB0-91FC-514C6C1B20E7}"/>
                  </a:ext>
                </a:extLst>
              </p:cNvPr>
              <p:cNvSpPr/>
              <p:nvPr/>
            </p:nvSpPr>
            <p:spPr>
              <a:xfrm>
                <a:off x="6032698" y="3206007"/>
                <a:ext cx="340850" cy="210312"/>
              </a:xfrm>
              <a:custGeom>
                <a:avLst/>
                <a:gdLst>
                  <a:gd name="connsiteX0" fmla="*/ 344838 w 340849"/>
                  <a:gd name="connsiteY0" fmla="*/ 0 h 210311"/>
                  <a:gd name="connsiteX1" fmla="*/ 0 w 340849"/>
                  <a:gd name="connsiteY1" fmla="*/ 215606 h 210311"/>
                </a:gdLst>
                <a:ahLst/>
                <a:cxnLst>
                  <a:cxn ang="0">
                    <a:pos x="connsiteX0" y="connsiteY0"/>
                  </a:cxn>
                  <a:cxn ang="0">
                    <a:pos x="connsiteX1" y="connsiteY1"/>
                  </a:cxn>
                </a:cxnLst>
                <a:rect l="l" t="t" r="r" b="b"/>
                <a:pathLst>
                  <a:path w="340849" h="210311">
                    <a:moveTo>
                      <a:pt x="344838" y="0"/>
                    </a:moveTo>
                    <a:lnTo>
                      <a:pt x="0" y="215606"/>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1" name="Freeform: Shape 90">
                <a:extLst>
                  <a:ext uri="{FF2B5EF4-FFF2-40B4-BE49-F238E27FC236}">
                    <a16:creationId xmlns:a16="http://schemas.microsoft.com/office/drawing/2014/main" id="{CE5CE009-E87B-42A6-9F21-5A82166A6014}"/>
                  </a:ext>
                </a:extLst>
              </p:cNvPr>
              <p:cNvSpPr/>
              <p:nvPr/>
            </p:nvSpPr>
            <p:spPr>
              <a:xfrm>
                <a:off x="6339970" y="3581739"/>
                <a:ext cx="290085" cy="493144"/>
              </a:xfrm>
              <a:custGeom>
                <a:avLst/>
                <a:gdLst>
                  <a:gd name="connsiteX0" fmla="*/ 290302 w 290084"/>
                  <a:gd name="connsiteY0" fmla="*/ 0 h 493144"/>
                  <a:gd name="connsiteX1" fmla="*/ 0 w 290084"/>
                  <a:gd name="connsiteY1" fmla="*/ 495393 h 493144"/>
                </a:gdLst>
                <a:ahLst/>
                <a:cxnLst>
                  <a:cxn ang="0">
                    <a:pos x="connsiteX0" y="connsiteY0"/>
                  </a:cxn>
                  <a:cxn ang="0">
                    <a:pos x="connsiteX1" y="connsiteY1"/>
                  </a:cxn>
                </a:cxnLst>
                <a:rect l="l" t="t" r="r" b="b"/>
                <a:pathLst>
                  <a:path w="290084" h="493144">
                    <a:moveTo>
                      <a:pt x="290302" y="0"/>
                    </a:moveTo>
                    <a:lnTo>
                      <a:pt x="0" y="495393"/>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2" name="Freeform: Shape 91">
                <a:extLst>
                  <a:ext uri="{FF2B5EF4-FFF2-40B4-BE49-F238E27FC236}">
                    <a16:creationId xmlns:a16="http://schemas.microsoft.com/office/drawing/2014/main" id="{DB519D80-2EE7-41C4-9CE2-F7040A5079C6}"/>
                  </a:ext>
                </a:extLst>
              </p:cNvPr>
              <p:cNvSpPr/>
              <p:nvPr/>
            </p:nvSpPr>
            <p:spPr>
              <a:xfrm>
                <a:off x="6032698" y="3421612"/>
                <a:ext cx="304589" cy="652691"/>
              </a:xfrm>
              <a:custGeom>
                <a:avLst/>
                <a:gdLst>
                  <a:gd name="connsiteX0" fmla="*/ 0 w 304589"/>
                  <a:gd name="connsiteY0" fmla="*/ 0 h 652691"/>
                  <a:gd name="connsiteX1" fmla="*/ 307272 w 304589"/>
                  <a:gd name="connsiteY1" fmla="*/ 655519 h 652691"/>
                </a:gdLst>
                <a:ahLst/>
                <a:cxnLst>
                  <a:cxn ang="0">
                    <a:pos x="connsiteX0" y="connsiteY0"/>
                  </a:cxn>
                  <a:cxn ang="0">
                    <a:pos x="connsiteX1" y="connsiteY1"/>
                  </a:cxn>
                </a:cxnLst>
                <a:rect l="l" t="t" r="r" b="b"/>
                <a:pathLst>
                  <a:path w="304589" h="652691">
                    <a:moveTo>
                      <a:pt x="0" y="0"/>
                    </a:moveTo>
                    <a:lnTo>
                      <a:pt x="307272" y="655519"/>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3" name="Freeform: Shape 92">
                <a:extLst>
                  <a:ext uri="{FF2B5EF4-FFF2-40B4-BE49-F238E27FC236}">
                    <a16:creationId xmlns:a16="http://schemas.microsoft.com/office/drawing/2014/main" id="{234F2AD6-255A-477D-977D-598BA9A7C772}"/>
                  </a:ext>
                </a:extLst>
              </p:cNvPr>
              <p:cNvSpPr/>
              <p:nvPr/>
            </p:nvSpPr>
            <p:spPr>
              <a:xfrm>
                <a:off x="6032698" y="3421612"/>
                <a:ext cx="594674" cy="159547"/>
              </a:xfrm>
              <a:custGeom>
                <a:avLst/>
                <a:gdLst>
                  <a:gd name="connsiteX0" fmla="*/ 597575 w 594673"/>
                  <a:gd name="connsiteY0" fmla="*/ 160127 h 159546"/>
                  <a:gd name="connsiteX1" fmla="*/ 0 w 594673"/>
                  <a:gd name="connsiteY1" fmla="*/ 0 h 159546"/>
                </a:gdLst>
                <a:ahLst/>
                <a:cxnLst>
                  <a:cxn ang="0">
                    <a:pos x="connsiteX0" y="connsiteY0"/>
                  </a:cxn>
                  <a:cxn ang="0">
                    <a:pos x="connsiteX1" y="connsiteY1"/>
                  </a:cxn>
                </a:cxnLst>
                <a:rect l="l" t="t" r="r" b="b"/>
                <a:pathLst>
                  <a:path w="594673" h="159546">
                    <a:moveTo>
                      <a:pt x="597575" y="160127"/>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4" name="Freeform: Shape 93">
                <a:extLst>
                  <a:ext uri="{FF2B5EF4-FFF2-40B4-BE49-F238E27FC236}">
                    <a16:creationId xmlns:a16="http://schemas.microsoft.com/office/drawing/2014/main" id="{06065CD0-A00F-4494-9CE3-4AAE42F88B9A}"/>
                  </a:ext>
                </a:extLst>
              </p:cNvPr>
              <p:cNvSpPr/>
              <p:nvPr/>
            </p:nvSpPr>
            <p:spPr>
              <a:xfrm>
                <a:off x="5418081" y="3131890"/>
                <a:ext cx="609178" cy="282833"/>
              </a:xfrm>
              <a:custGeom>
                <a:avLst/>
                <a:gdLst>
                  <a:gd name="connsiteX0" fmla="*/ 0 w 609178"/>
                  <a:gd name="connsiteY0" fmla="*/ 0 h 282832"/>
                  <a:gd name="connsiteX1" fmla="*/ 614617 w 609178"/>
                  <a:gd name="connsiteY1" fmla="*/ 289722 h 282832"/>
                </a:gdLst>
                <a:ahLst/>
                <a:cxnLst>
                  <a:cxn ang="0">
                    <a:pos x="connsiteX0" y="connsiteY0"/>
                  </a:cxn>
                  <a:cxn ang="0">
                    <a:pos x="connsiteX1" y="connsiteY1"/>
                  </a:cxn>
                </a:cxnLst>
                <a:rect l="l" t="t" r="r" b="b"/>
                <a:pathLst>
                  <a:path w="609178" h="282832">
                    <a:moveTo>
                      <a:pt x="0" y="0"/>
                    </a:moveTo>
                    <a:lnTo>
                      <a:pt x="614617" y="289722"/>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5" name="Freeform: Shape 94">
                <a:extLst>
                  <a:ext uri="{FF2B5EF4-FFF2-40B4-BE49-F238E27FC236}">
                    <a16:creationId xmlns:a16="http://schemas.microsoft.com/office/drawing/2014/main" id="{EB43E27F-CA72-4189-88FE-6DACA9D494F5}"/>
                  </a:ext>
                </a:extLst>
              </p:cNvPr>
              <p:cNvSpPr/>
              <p:nvPr/>
            </p:nvSpPr>
            <p:spPr>
              <a:xfrm>
                <a:off x="4994194" y="3131890"/>
                <a:ext cx="420623" cy="485892"/>
              </a:xfrm>
              <a:custGeom>
                <a:avLst/>
                <a:gdLst>
                  <a:gd name="connsiteX0" fmla="*/ 0 w 420622"/>
                  <a:gd name="connsiteY0" fmla="*/ 492999 h 485892"/>
                  <a:gd name="connsiteX1" fmla="*/ 423886 w 420622"/>
                  <a:gd name="connsiteY1" fmla="*/ 0 h 485892"/>
                </a:gdLst>
                <a:ahLst/>
                <a:cxnLst>
                  <a:cxn ang="0">
                    <a:pos x="connsiteX0" y="connsiteY0"/>
                  </a:cxn>
                  <a:cxn ang="0">
                    <a:pos x="connsiteX1" y="connsiteY1"/>
                  </a:cxn>
                </a:cxnLst>
                <a:rect l="l" t="t" r="r" b="b"/>
                <a:pathLst>
                  <a:path w="420622" h="485892">
                    <a:moveTo>
                      <a:pt x="0" y="492999"/>
                    </a:moveTo>
                    <a:lnTo>
                      <a:pt x="423886"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6" name="Freeform: Shape 95">
                <a:extLst>
                  <a:ext uri="{FF2B5EF4-FFF2-40B4-BE49-F238E27FC236}">
                    <a16:creationId xmlns:a16="http://schemas.microsoft.com/office/drawing/2014/main" id="{11E3E45E-B4DA-42D5-9C66-1FE7BD8083F6}"/>
                  </a:ext>
                </a:extLst>
              </p:cNvPr>
              <p:cNvSpPr/>
              <p:nvPr/>
            </p:nvSpPr>
            <p:spPr>
              <a:xfrm>
                <a:off x="5418081" y="3131890"/>
                <a:ext cx="333598" cy="1000793"/>
              </a:xfrm>
              <a:custGeom>
                <a:avLst/>
                <a:gdLst>
                  <a:gd name="connsiteX0" fmla="*/ 338456 w 333597"/>
                  <a:gd name="connsiteY0" fmla="*/ 1002461 h 1000793"/>
                  <a:gd name="connsiteX1" fmla="*/ 0 w 333597"/>
                  <a:gd name="connsiteY1" fmla="*/ 0 h 1000793"/>
                </a:gdLst>
                <a:ahLst/>
                <a:cxnLst>
                  <a:cxn ang="0">
                    <a:pos x="connsiteX0" y="connsiteY0"/>
                  </a:cxn>
                  <a:cxn ang="0">
                    <a:pos x="connsiteX1" y="connsiteY1"/>
                  </a:cxn>
                </a:cxnLst>
                <a:rect l="l" t="t" r="r" b="b"/>
                <a:pathLst>
                  <a:path w="333597" h="1000793">
                    <a:moveTo>
                      <a:pt x="338456" y="1002461"/>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7" name="Freeform: Shape 96">
                <a:extLst>
                  <a:ext uri="{FF2B5EF4-FFF2-40B4-BE49-F238E27FC236}">
                    <a16:creationId xmlns:a16="http://schemas.microsoft.com/office/drawing/2014/main" id="{3A18DEE0-BC23-4C56-8A77-852ABEE7492C}"/>
                  </a:ext>
                </a:extLst>
              </p:cNvPr>
              <p:cNvSpPr/>
              <p:nvPr/>
            </p:nvSpPr>
            <p:spPr>
              <a:xfrm>
                <a:off x="4740007" y="3131890"/>
                <a:ext cx="674447" cy="29008"/>
              </a:xfrm>
              <a:custGeom>
                <a:avLst/>
                <a:gdLst>
                  <a:gd name="connsiteX0" fmla="*/ 0 w 674447"/>
                  <a:gd name="connsiteY0" fmla="*/ 33650 h 29008"/>
                  <a:gd name="connsiteX1" fmla="*/ 678073 w 674447"/>
                  <a:gd name="connsiteY1" fmla="*/ 0 h 29008"/>
                </a:gdLst>
                <a:ahLst/>
                <a:cxnLst>
                  <a:cxn ang="0">
                    <a:pos x="connsiteX0" y="connsiteY0"/>
                  </a:cxn>
                  <a:cxn ang="0">
                    <a:pos x="connsiteX1" y="connsiteY1"/>
                  </a:cxn>
                </a:cxnLst>
                <a:rect l="l" t="t" r="r" b="b"/>
                <a:pathLst>
                  <a:path w="674447" h="29008">
                    <a:moveTo>
                      <a:pt x="0" y="33650"/>
                    </a:moveTo>
                    <a:lnTo>
                      <a:pt x="678073"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8" name="Freeform: Shape 97">
                <a:extLst>
                  <a:ext uri="{FF2B5EF4-FFF2-40B4-BE49-F238E27FC236}">
                    <a16:creationId xmlns:a16="http://schemas.microsoft.com/office/drawing/2014/main" id="{ECC50CD2-3411-4316-974B-EF30E7149A71}"/>
                  </a:ext>
                </a:extLst>
              </p:cNvPr>
              <p:cNvSpPr/>
              <p:nvPr/>
            </p:nvSpPr>
            <p:spPr>
              <a:xfrm>
                <a:off x="5418081" y="3131890"/>
                <a:ext cx="957280" cy="72521"/>
              </a:xfrm>
              <a:custGeom>
                <a:avLst/>
                <a:gdLst>
                  <a:gd name="connsiteX0" fmla="*/ 959455 w 957279"/>
                  <a:gd name="connsiteY0" fmla="*/ 74117 h 72521"/>
                  <a:gd name="connsiteX1" fmla="*/ 0 w 957279"/>
                  <a:gd name="connsiteY1" fmla="*/ 0 h 72521"/>
                </a:gdLst>
                <a:ahLst/>
                <a:cxnLst>
                  <a:cxn ang="0">
                    <a:pos x="connsiteX0" y="connsiteY0"/>
                  </a:cxn>
                  <a:cxn ang="0">
                    <a:pos x="connsiteX1" y="connsiteY1"/>
                  </a:cxn>
                </a:cxnLst>
                <a:rect l="l" t="t" r="r" b="b"/>
                <a:pathLst>
                  <a:path w="957279" h="72521">
                    <a:moveTo>
                      <a:pt x="959455" y="74117"/>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9" name="Freeform: Shape 98">
                <a:extLst>
                  <a:ext uri="{FF2B5EF4-FFF2-40B4-BE49-F238E27FC236}">
                    <a16:creationId xmlns:a16="http://schemas.microsoft.com/office/drawing/2014/main" id="{0DB6A55B-CBA1-405F-B6B6-B17F5106B635}"/>
                  </a:ext>
                </a:extLst>
              </p:cNvPr>
              <p:cNvSpPr/>
              <p:nvPr/>
            </p:nvSpPr>
            <p:spPr>
              <a:xfrm>
                <a:off x="4994194" y="3581739"/>
                <a:ext cx="1631727" cy="36261"/>
              </a:xfrm>
              <a:custGeom>
                <a:avLst/>
                <a:gdLst>
                  <a:gd name="connsiteX0" fmla="*/ 1636078 w 1631727"/>
                  <a:gd name="connsiteY0" fmla="*/ 0 h 36260"/>
                  <a:gd name="connsiteX1" fmla="*/ 0 w 1631727"/>
                  <a:gd name="connsiteY1" fmla="*/ 43150 h 36260"/>
                </a:gdLst>
                <a:ahLst/>
                <a:cxnLst>
                  <a:cxn ang="0">
                    <a:pos x="connsiteX0" y="connsiteY0"/>
                  </a:cxn>
                  <a:cxn ang="0">
                    <a:pos x="connsiteX1" y="connsiteY1"/>
                  </a:cxn>
                </a:cxnLst>
                <a:rect l="l" t="t" r="r" b="b"/>
                <a:pathLst>
                  <a:path w="1631727" h="36260">
                    <a:moveTo>
                      <a:pt x="1636078" y="0"/>
                    </a:moveTo>
                    <a:lnTo>
                      <a:pt x="0" y="4315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0" name="Freeform: Shape 99">
                <a:extLst>
                  <a:ext uri="{FF2B5EF4-FFF2-40B4-BE49-F238E27FC236}">
                    <a16:creationId xmlns:a16="http://schemas.microsoft.com/office/drawing/2014/main" id="{900DFB69-00EB-411B-996D-C04239B2DA0C}"/>
                  </a:ext>
                </a:extLst>
              </p:cNvPr>
              <p:cNvSpPr/>
              <p:nvPr/>
            </p:nvSpPr>
            <p:spPr>
              <a:xfrm>
                <a:off x="6032698" y="3421612"/>
                <a:ext cx="594674" cy="601926"/>
              </a:xfrm>
              <a:custGeom>
                <a:avLst/>
                <a:gdLst>
                  <a:gd name="connsiteX0" fmla="*/ 598808 w 594673"/>
                  <a:gd name="connsiteY0" fmla="*/ 608743 h 601926"/>
                  <a:gd name="connsiteX1" fmla="*/ 0 w 594673"/>
                  <a:gd name="connsiteY1" fmla="*/ 0 h 601926"/>
                </a:gdLst>
                <a:ahLst/>
                <a:cxnLst>
                  <a:cxn ang="0">
                    <a:pos x="connsiteX0" y="connsiteY0"/>
                  </a:cxn>
                  <a:cxn ang="0">
                    <a:pos x="connsiteX1" y="connsiteY1"/>
                  </a:cxn>
                </a:cxnLst>
                <a:rect l="l" t="t" r="r" b="b"/>
                <a:pathLst>
                  <a:path w="594673" h="601926">
                    <a:moveTo>
                      <a:pt x="598808" y="608743"/>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1" name="Freeform: Shape 100">
                <a:extLst>
                  <a:ext uri="{FF2B5EF4-FFF2-40B4-BE49-F238E27FC236}">
                    <a16:creationId xmlns:a16="http://schemas.microsoft.com/office/drawing/2014/main" id="{E94D63DC-D7E1-4C08-9023-4E04D519B6BA}"/>
                  </a:ext>
                </a:extLst>
              </p:cNvPr>
              <p:cNvSpPr/>
              <p:nvPr/>
            </p:nvSpPr>
            <p:spPr>
              <a:xfrm>
                <a:off x="5756537" y="3581739"/>
                <a:ext cx="870254" cy="551161"/>
              </a:xfrm>
              <a:custGeom>
                <a:avLst/>
                <a:gdLst>
                  <a:gd name="connsiteX0" fmla="*/ 0 w 870254"/>
                  <a:gd name="connsiteY0" fmla="*/ 552612 h 551161"/>
                  <a:gd name="connsiteX1" fmla="*/ 873735 w 870254"/>
                  <a:gd name="connsiteY1" fmla="*/ 0 h 551161"/>
                </a:gdLst>
                <a:ahLst/>
                <a:cxnLst>
                  <a:cxn ang="0">
                    <a:pos x="connsiteX0" y="connsiteY0"/>
                  </a:cxn>
                  <a:cxn ang="0">
                    <a:pos x="connsiteX1" y="connsiteY1"/>
                  </a:cxn>
                </a:cxnLst>
                <a:rect l="l" t="t" r="r" b="b"/>
                <a:pathLst>
                  <a:path w="870254" h="551161">
                    <a:moveTo>
                      <a:pt x="0" y="552612"/>
                    </a:moveTo>
                    <a:lnTo>
                      <a:pt x="873735"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2" name="Freeform: Shape 101">
                <a:extLst>
                  <a:ext uri="{FF2B5EF4-FFF2-40B4-BE49-F238E27FC236}">
                    <a16:creationId xmlns:a16="http://schemas.microsoft.com/office/drawing/2014/main" id="{B57417A6-5442-4ED9-958C-0171CD9CE913}"/>
                  </a:ext>
                </a:extLst>
              </p:cNvPr>
              <p:cNvSpPr/>
              <p:nvPr/>
            </p:nvSpPr>
            <p:spPr>
              <a:xfrm>
                <a:off x="5225609" y="2627505"/>
                <a:ext cx="1145835" cy="572918"/>
              </a:xfrm>
              <a:custGeom>
                <a:avLst/>
                <a:gdLst>
                  <a:gd name="connsiteX0" fmla="*/ 1151927 w 1145834"/>
                  <a:gd name="connsiteY0" fmla="*/ 578502 h 572917"/>
                  <a:gd name="connsiteX1" fmla="*/ 0 w 1145834"/>
                  <a:gd name="connsiteY1" fmla="*/ 0 h 572917"/>
                </a:gdLst>
                <a:ahLst/>
                <a:cxnLst>
                  <a:cxn ang="0">
                    <a:pos x="connsiteX0" y="connsiteY0"/>
                  </a:cxn>
                  <a:cxn ang="0">
                    <a:pos x="connsiteX1" y="connsiteY1"/>
                  </a:cxn>
                </a:cxnLst>
                <a:rect l="l" t="t" r="r" b="b"/>
                <a:pathLst>
                  <a:path w="1145834" h="572917">
                    <a:moveTo>
                      <a:pt x="1151927" y="578502"/>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3" name="Freeform: Shape 102">
                <a:extLst>
                  <a:ext uri="{FF2B5EF4-FFF2-40B4-BE49-F238E27FC236}">
                    <a16:creationId xmlns:a16="http://schemas.microsoft.com/office/drawing/2014/main" id="{AC32DEC5-E4CE-498B-9AB9-0B862E24C494}"/>
                  </a:ext>
                </a:extLst>
              </p:cNvPr>
              <p:cNvSpPr/>
              <p:nvPr/>
            </p:nvSpPr>
            <p:spPr>
              <a:xfrm>
                <a:off x="4708896" y="2201008"/>
                <a:ext cx="1203852" cy="500397"/>
              </a:xfrm>
              <a:custGeom>
                <a:avLst/>
                <a:gdLst>
                  <a:gd name="connsiteX0" fmla="*/ 1210234 w 1203851"/>
                  <a:gd name="connsiteY0" fmla="*/ 506488 h 500396"/>
                  <a:gd name="connsiteX1" fmla="*/ 0 w 1203851"/>
                  <a:gd name="connsiteY1" fmla="*/ 0 h 500396"/>
                </a:gdLst>
                <a:ahLst/>
                <a:cxnLst>
                  <a:cxn ang="0">
                    <a:pos x="connsiteX0" y="connsiteY0"/>
                  </a:cxn>
                  <a:cxn ang="0">
                    <a:pos x="connsiteX1" y="connsiteY1"/>
                  </a:cxn>
                </a:cxnLst>
                <a:rect l="l" t="t" r="r" b="b"/>
                <a:pathLst>
                  <a:path w="1203851" h="500396">
                    <a:moveTo>
                      <a:pt x="1210234" y="506488"/>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4" name="Freeform: Shape 103">
                <a:extLst>
                  <a:ext uri="{FF2B5EF4-FFF2-40B4-BE49-F238E27FC236}">
                    <a16:creationId xmlns:a16="http://schemas.microsoft.com/office/drawing/2014/main" id="{837EEC14-92CA-4376-9467-C20DF9B8464D}"/>
                  </a:ext>
                </a:extLst>
              </p:cNvPr>
              <p:cNvSpPr/>
              <p:nvPr/>
            </p:nvSpPr>
            <p:spPr>
              <a:xfrm>
                <a:off x="4708896" y="2201008"/>
                <a:ext cx="282833" cy="1421416"/>
              </a:xfrm>
              <a:custGeom>
                <a:avLst/>
                <a:gdLst>
                  <a:gd name="connsiteX0" fmla="*/ 285298 w 282832"/>
                  <a:gd name="connsiteY0" fmla="*/ 1423882 h 1421416"/>
                  <a:gd name="connsiteX1" fmla="*/ 0 w 282832"/>
                  <a:gd name="connsiteY1" fmla="*/ 0 h 1421416"/>
                </a:gdLst>
                <a:ahLst/>
                <a:cxnLst>
                  <a:cxn ang="0">
                    <a:pos x="connsiteX0" y="connsiteY0"/>
                  </a:cxn>
                  <a:cxn ang="0">
                    <a:pos x="connsiteX1" y="connsiteY1"/>
                  </a:cxn>
                </a:cxnLst>
                <a:rect l="l" t="t" r="r" b="b"/>
                <a:pathLst>
                  <a:path w="282832" h="1421416">
                    <a:moveTo>
                      <a:pt x="285298" y="1423882"/>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5" name="Freeform: Shape 104">
                <a:extLst>
                  <a:ext uri="{FF2B5EF4-FFF2-40B4-BE49-F238E27FC236}">
                    <a16:creationId xmlns:a16="http://schemas.microsoft.com/office/drawing/2014/main" id="{BF07CE9B-3389-461C-8F4F-1C7052E6B853}"/>
                  </a:ext>
                </a:extLst>
              </p:cNvPr>
              <p:cNvSpPr/>
              <p:nvPr/>
            </p:nvSpPr>
            <p:spPr>
              <a:xfrm>
                <a:off x="4737179" y="2707496"/>
                <a:ext cx="1174843" cy="464136"/>
              </a:xfrm>
              <a:custGeom>
                <a:avLst/>
                <a:gdLst>
                  <a:gd name="connsiteX0" fmla="*/ 0 w 1174843"/>
                  <a:gd name="connsiteY0" fmla="*/ 464861 h 464135"/>
                  <a:gd name="connsiteX1" fmla="*/ 1181951 w 1174843"/>
                  <a:gd name="connsiteY1" fmla="*/ 0 h 464135"/>
                </a:gdLst>
                <a:ahLst/>
                <a:cxnLst>
                  <a:cxn ang="0">
                    <a:pos x="connsiteX0" y="connsiteY0"/>
                  </a:cxn>
                  <a:cxn ang="0">
                    <a:pos x="connsiteX1" y="connsiteY1"/>
                  </a:cxn>
                </a:cxnLst>
                <a:rect l="l" t="t" r="r" b="b"/>
                <a:pathLst>
                  <a:path w="1174843" h="464135">
                    <a:moveTo>
                      <a:pt x="0" y="464861"/>
                    </a:moveTo>
                    <a:lnTo>
                      <a:pt x="1181951"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6" name="Freeform: Shape 105">
                <a:extLst>
                  <a:ext uri="{FF2B5EF4-FFF2-40B4-BE49-F238E27FC236}">
                    <a16:creationId xmlns:a16="http://schemas.microsoft.com/office/drawing/2014/main" id="{60F3D1D2-CBCB-4EC6-8B27-366874516052}"/>
                  </a:ext>
                </a:extLst>
              </p:cNvPr>
              <p:cNvSpPr/>
              <p:nvPr/>
            </p:nvSpPr>
            <p:spPr>
              <a:xfrm>
                <a:off x="5225609" y="2627505"/>
                <a:ext cx="804985" cy="790481"/>
              </a:xfrm>
              <a:custGeom>
                <a:avLst/>
                <a:gdLst>
                  <a:gd name="connsiteX0" fmla="*/ 0 w 804985"/>
                  <a:gd name="connsiteY0" fmla="*/ 0 h 790481"/>
                  <a:gd name="connsiteX1" fmla="*/ 807089 w 804985"/>
                  <a:gd name="connsiteY1" fmla="*/ 794108 h 790481"/>
                </a:gdLst>
                <a:ahLst/>
                <a:cxnLst>
                  <a:cxn ang="0">
                    <a:pos x="connsiteX0" y="connsiteY0"/>
                  </a:cxn>
                  <a:cxn ang="0">
                    <a:pos x="connsiteX1" y="connsiteY1"/>
                  </a:cxn>
                </a:cxnLst>
                <a:rect l="l" t="t" r="r" b="b"/>
                <a:pathLst>
                  <a:path w="804985" h="790481">
                    <a:moveTo>
                      <a:pt x="0" y="0"/>
                    </a:moveTo>
                    <a:lnTo>
                      <a:pt x="807089" y="794108"/>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7" name="Freeform: Shape 106">
                <a:extLst>
                  <a:ext uri="{FF2B5EF4-FFF2-40B4-BE49-F238E27FC236}">
                    <a16:creationId xmlns:a16="http://schemas.microsoft.com/office/drawing/2014/main" id="{EB3C5295-268E-48DF-9088-AF47EB5349E9}"/>
                  </a:ext>
                </a:extLst>
              </p:cNvPr>
              <p:cNvSpPr/>
              <p:nvPr/>
            </p:nvSpPr>
            <p:spPr>
              <a:xfrm>
                <a:off x="5510908" y="2430175"/>
                <a:ext cx="1116827" cy="1145835"/>
              </a:xfrm>
              <a:custGeom>
                <a:avLst/>
                <a:gdLst>
                  <a:gd name="connsiteX0" fmla="*/ 1119365 w 1116826"/>
                  <a:gd name="connsiteY0" fmla="*/ 1151565 h 1145835"/>
                  <a:gd name="connsiteX1" fmla="*/ 0 w 1116826"/>
                  <a:gd name="connsiteY1" fmla="*/ 0 h 1145835"/>
                </a:gdLst>
                <a:ahLst/>
                <a:cxnLst>
                  <a:cxn ang="0">
                    <a:pos x="connsiteX0" y="connsiteY0"/>
                  </a:cxn>
                  <a:cxn ang="0">
                    <a:pos x="connsiteX1" y="connsiteY1"/>
                  </a:cxn>
                </a:cxnLst>
                <a:rect l="l" t="t" r="r" b="b"/>
                <a:pathLst>
                  <a:path w="1116826" h="1145835">
                    <a:moveTo>
                      <a:pt x="1119365" y="1151565"/>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8" name="Freeform: Shape 107">
                <a:extLst>
                  <a:ext uri="{FF2B5EF4-FFF2-40B4-BE49-F238E27FC236}">
                    <a16:creationId xmlns:a16="http://schemas.microsoft.com/office/drawing/2014/main" id="{74C8A71E-55C0-4409-A9C0-F376F74F3350}"/>
                  </a:ext>
                </a:extLst>
              </p:cNvPr>
              <p:cNvSpPr/>
              <p:nvPr/>
            </p:nvSpPr>
            <p:spPr>
              <a:xfrm>
                <a:off x="4708896" y="2201008"/>
                <a:ext cx="1044305" cy="1929065"/>
              </a:xfrm>
              <a:custGeom>
                <a:avLst/>
                <a:gdLst>
                  <a:gd name="connsiteX0" fmla="*/ 1047641 w 1044305"/>
                  <a:gd name="connsiteY0" fmla="*/ 1933343 h 1929064"/>
                  <a:gd name="connsiteX1" fmla="*/ 0 w 1044305"/>
                  <a:gd name="connsiteY1" fmla="*/ 0 h 1929064"/>
                </a:gdLst>
                <a:ahLst/>
                <a:cxnLst>
                  <a:cxn ang="0">
                    <a:pos x="connsiteX0" y="connsiteY0"/>
                  </a:cxn>
                  <a:cxn ang="0">
                    <a:pos x="connsiteX1" y="connsiteY1"/>
                  </a:cxn>
                </a:cxnLst>
                <a:rect l="l" t="t" r="r" b="b"/>
                <a:pathLst>
                  <a:path w="1044305" h="1929064">
                    <a:moveTo>
                      <a:pt x="1047641" y="1933343"/>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9" name="Freeform: Shape 108">
                <a:extLst>
                  <a:ext uri="{FF2B5EF4-FFF2-40B4-BE49-F238E27FC236}">
                    <a16:creationId xmlns:a16="http://schemas.microsoft.com/office/drawing/2014/main" id="{8E309697-2430-47D6-B51B-8E6CD92B2A3D}"/>
                  </a:ext>
                </a:extLst>
              </p:cNvPr>
              <p:cNvSpPr/>
              <p:nvPr/>
            </p:nvSpPr>
            <p:spPr>
              <a:xfrm>
                <a:off x="4994194" y="3624889"/>
                <a:ext cx="1631727" cy="398867"/>
              </a:xfrm>
              <a:custGeom>
                <a:avLst/>
                <a:gdLst>
                  <a:gd name="connsiteX0" fmla="*/ 0 w 1631727"/>
                  <a:gd name="connsiteY0" fmla="*/ 0 h 398866"/>
                  <a:gd name="connsiteX1" fmla="*/ 1637311 w 1631727"/>
                  <a:gd name="connsiteY1" fmla="*/ 405466 h 398866"/>
                </a:gdLst>
                <a:ahLst/>
                <a:cxnLst>
                  <a:cxn ang="0">
                    <a:pos x="connsiteX0" y="connsiteY0"/>
                  </a:cxn>
                  <a:cxn ang="0">
                    <a:pos x="connsiteX1" y="connsiteY1"/>
                  </a:cxn>
                </a:cxnLst>
                <a:rect l="l" t="t" r="r" b="b"/>
                <a:pathLst>
                  <a:path w="1631727" h="398866">
                    <a:moveTo>
                      <a:pt x="0" y="0"/>
                    </a:moveTo>
                    <a:lnTo>
                      <a:pt x="1637311" y="405466"/>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0" name="Freeform: Shape 109">
                <a:extLst>
                  <a:ext uri="{FF2B5EF4-FFF2-40B4-BE49-F238E27FC236}">
                    <a16:creationId xmlns:a16="http://schemas.microsoft.com/office/drawing/2014/main" id="{B21A2477-CD4E-4825-96B3-AA76A79C5198}"/>
                  </a:ext>
                </a:extLst>
              </p:cNvPr>
              <p:cNvSpPr/>
              <p:nvPr/>
            </p:nvSpPr>
            <p:spPr>
              <a:xfrm>
                <a:off x="4994194" y="3624889"/>
                <a:ext cx="1341642" cy="449632"/>
              </a:xfrm>
              <a:custGeom>
                <a:avLst/>
                <a:gdLst>
                  <a:gd name="connsiteX0" fmla="*/ 1345776 w 1341642"/>
                  <a:gd name="connsiteY0" fmla="*/ 452242 h 449631"/>
                  <a:gd name="connsiteX1" fmla="*/ 0 w 1341642"/>
                  <a:gd name="connsiteY1" fmla="*/ 0 h 449631"/>
                </a:gdLst>
                <a:ahLst/>
                <a:cxnLst>
                  <a:cxn ang="0">
                    <a:pos x="connsiteX0" y="connsiteY0"/>
                  </a:cxn>
                  <a:cxn ang="0">
                    <a:pos x="connsiteX1" y="connsiteY1"/>
                  </a:cxn>
                </a:cxnLst>
                <a:rect l="l" t="t" r="r" b="b"/>
                <a:pathLst>
                  <a:path w="1341642" h="449631">
                    <a:moveTo>
                      <a:pt x="1345776" y="452242"/>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1" name="Freeform: Shape 110">
                <a:extLst>
                  <a:ext uri="{FF2B5EF4-FFF2-40B4-BE49-F238E27FC236}">
                    <a16:creationId xmlns:a16="http://schemas.microsoft.com/office/drawing/2014/main" id="{9016ED81-C46A-409C-AC8D-39789773331A}"/>
                  </a:ext>
                </a:extLst>
              </p:cNvPr>
              <p:cNvSpPr/>
              <p:nvPr/>
            </p:nvSpPr>
            <p:spPr>
              <a:xfrm>
                <a:off x="4040975" y="3206007"/>
                <a:ext cx="2335183" cy="580170"/>
              </a:xfrm>
              <a:custGeom>
                <a:avLst/>
                <a:gdLst>
                  <a:gd name="connsiteX0" fmla="*/ 0 w 2335182"/>
                  <a:gd name="connsiteY0" fmla="*/ 584086 h 580169"/>
                  <a:gd name="connsiteX1" fmla="*/ 2336561 w 2335182"/>
                  <a:gd name="connsiteY1" fmla="*/ 0 h 580169"/>
                </a:gdLst>
                <a:ahLst/>
                <a:cxnLst>
                  <a:cxn ang="0">
                    <a:pos x="connsiteX0" y="connsiteY0"/>
                  </a:cxn>
                  <a:cxn ang="0">
                    <a:pos x="connsiteX1" y="connsiteY1"/>
                  </a:cxn>
                </a:cxnLst>
                <a:rect l="l" t="t" r="r" b="b"/>
                <a:pathLst>
                  <a:path w="2335182" h="580169">
                    <a:moveTo>
                      <a:pt x="0" y="584086"/>
                    </a:moveTo>
                    <a:lnTo>
                      <a:pt x="2336561"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2" name="Freeform: Shape 111">
                <a:extLst>
                  <a:ext uri="{FF2B5EF4-FFF2-40B4-BE49-F238E27FC236}">
                    <a16:creationId xmlns:a16="http://schemas.microsoft.com/office/drawing/2014/main" id="{92B22127-93C2-454C-9C05-5CFDE6C8211C}"/>
                  </a:ext>
                </a:extLst>
              </p:cNvPr>
              <p:cNvSpPr/>
              <p:nvPr/>
            </p:nvSpPr>
            <p:spPr>
              <a:xfrm>
                <a:off x="4040975" y="2707496"/>
                <a:ext cx="1871047" cy="1080566"/>
              </a:xfrm>
              <a:custGeom>
                <a:avLst/>
                <a:gdLst>
                  <a:gd name="connsiteX0" fmla="*/ 1878154 w 1871047"/>
                  <a:gd name="connsiteY0" fmla="*/ 0 h 1080566"/>
                  <a:gd name="connsiteX1" fmla="*/ 0 w 1871047"/>
                  <a:gd name="connsiteY1" fmla="*/ 1082597 h 1080566"/>
                </a:gdLst>
                <a:ahLst/>
                <a:cxnLst>
                  <a:cxn ang="0">
                    <a:pos x="connsiteX0" y="connsiteY0"/>
                  </a:cxn>
                  <a:cxn ang="0">
                    <a:pos x="connsiteX1" y="connsiteY1"/>
                  </a:cxn>
                </a:cxnLst>
                <a:rect l="l" t="t" r="r" b="b"/>
                <a:pathLst>
                  <a:path w="1871047" h="1080566">
                    <a:moveTo>
                      <a:pt x="1878154" y="0"/>
                    </a:moveTo>
                    <a:lnTo>
                      <a:pt x="0" y="1082597"/>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3" name="Freeform: Shape 112">
                <a:extLst>
                  <a:ext uri="{FF2B5EF4-FFF2-40B4-BE49-F238E27FC236}">
                    <a16:creationId xmlns:a16="http://schemas.microsoft.com/office/drawing/2014/main" id="{0E848A17-6FED-4FC7-BEF4-0FB4AA362766}"/>
                  </a:ext>
                </a:extLst>
              </p:cNvPr>
              <p:cNvSpPr/>
              <p:nvPr/>
            </p:nvSpPr>
            <p:spPr>
              <a:xfrm>
                <a:off x="4994194" y="2430175"/>
                <a:ext cx="514901" cy="1189348"/>
              </a:xfrm>
              <a:custGeom>
                <a:avLst/>
                <a:gdLst>
                  <a:gd name="connsiteX0" fmla="*/ 0 w 514900"/>
                  <a:gd name="connsiteY0" fmla="*/ 1194715 h 1189348"/>
                  <a:gd name="connsiteX1" fmla="*/ 516714 w 514900"/>
                  <a:gd name="connsiteY1" fmla="*/ 0 h 1189348"/>
                </a:gdLst>
                <a:ahLst/>
                <a:cxnLst>
                  <a:cxn ang="0">
                    <a:pos x="connsiteX0" y="connsiteY0"/>
                  </a:cxn>
                  <a:cxn ang="0">
                    <a:pos x="connsiteX1" y="connsiteY1"/>
                  </a:cxn>
                </a:cxnLst>
                <a:rect l="l" t="t" r="r" b="b"/>
                <a:pathLst>
                  <a:path w="514900" h="1189348">
                    <a:moveTo>
                      <a:pt x="0" y="1194715"/>
                    </a:moveTo>
                    <a:lnTo>
                      <a:pt x="516714"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4" name="Freeform: Shape 113">
                <a:extLst>
                  <a:ext uri="{FF2B5EF4-FFF2-40B4-BE49-F238E27FC236}">
                    <a16:creationId xmlns:a16="http://schemas.microsoft.com/office/drawing/2014/main" id="{622F3115-B684-4292-AC24-B6924A4663E7}"/>
                  </a:ext>
                </a:extLst>
              </p:cNvPr>
              <p:cNvSpPr/>
              <p:nvPr/>
            </p:nvSpPr>
            <p:spPr>
              <a:xfrm>
                <a:off x="4705850" y="3135734"/>
                <a:ext cx="65269" cy="65269"/>
              </a:xfrm>
              <a:custGeom>
                <a:avLst/>
                <a:gdLst>
                  <a:gd name="connsiteX0" fmla="*/ 68315 w 65269"/>
                  <a:gd name="connsiteY0" fmla="*/ 34157 h 65269"/>
                  <a:gd name="connsiteX1" fmla="*/ 34157 w 65269"/>
                  <a:gd name="connsiteY1" fmla="*/ 68315 h 65269"/>
                  <a:gd name="connsiteX2" fmla="*/ 0 w 65269"/>
                  <a:gd name="connsiteY2" fmla="*/ 34157 h 65269"/>
                  <a:gd name="connsiteX3" fmla="*/ 34157 w 65269"/>
                  <a:gd name="connsiteY3" fmla="*/ 0 h 65269"/>
                  <a:gd name="connsiteX4" fmla="*/ 68315 w 65269"/>
                  <a:gd name="connsiteY4" fmla="*/ 34157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7"/>
                    </a:moveTo>
                    <a:cubicBezTo>
                      <a:pt x="68315" y="53022"/>
                      <a:pt x="53022" y="68315"/>
                      <a:pt x="34157" y="68315"/>
                    </a:cubicBezTo>
                    <a:cubicBezTo>
                      <a:pt x="15293" y="68315"/>
                      <a:pt x="0" y="53022"/>
                      <a:pt x="0" y="34157"/>
                    </a:cubicBezTo>
                    <a:cubicBezTo>
                      <a:pt x="0" y="15293"/>
                      <a:pt x="15293" y="0"/>
                      <a:pt x="34157" y="0"/>
                    </a:cubicBezTo>
                    <a:cubicBezTo>
                      <a:pt x="53022" y="0"/>
                      <a:pt x="68315" y="15293"/>
                      <a:pt x="68315" y="34157"/>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5" name="Freeform: Shape 114">
                <a:extLst>
                  <a:ext uri="{FF2B5EF4-FFF2-40B4-BE49-F238E27FC236}">
                    <a16:creationId xmlns:a16="http://schemas.microsoft.com/office/drawing/2014/main" id="{22AA3F72-9CA3-49B9-A01E-AF8BE09DCC61}"/>
                  </a:ext>
                </a:extLst>
              </p:cNvPr>
              <p:cNvSpPr/>
              <p:nvPr/>
            </p:nvSpPr>
            <p:spPr>
              <a:xfrm>
                <a:off x="4960037" y="3590732"/>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6" name="Freeform: Shape 115">
                <a:extLst>
                  <a:ext uri="{FF2B5EF4-FFF2-40B4-BE49-F238E27FC236}">
                    <a16:creationId xmlns:a16="http://schemas.microsoft.com/office/drawing/2014/main" id="{14E0705E-8019-4806-94CB-582D1EDFB581}"/>
                  </a:ext>
                </a:extLst>
              </p:cNvPr>
              <p:cNvSpPr/>
              <p:nvPr/>
            </p:nvSpPr>
            <p:spPr>
              <a:xfrm>
                <a:off x="5722380" y="4097800"/>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7" name="Freeform: Shape 116">
                <a:extLst>
                  <a:ext uri="{FF2B5EF4-FFF2-40B4-BE49-F238E27FC236}">
                    <a16:creationId xmlns:a16="http://schemas.microsoft.com/office/drawing/2014/main" id="{FAD06C9D-6EF1-4D60-B7A8-4473DC47C464}"/>
                  </a:ext>
                </a:extLst>
              </p:cNvPr>
              <p:cNvSpPr/>
              <p:nvPr/>
            </p:nvSpPr>
            <p:spPr>
              <a:xfrm>
                <a:off x="6305813" y="4042974"/>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8" name="Freeform: Shape 117">
                <a:extLst>
                  <a:ext uri="{FF2B5EF4-FFF2-40B4-BE49-F238E27FC236}">
                    <a16:creationId xmlns:a16="http://schemas.microsoft.com/office/drawing/2014/main" id="{D727EB5D-3535-4D57-803E-5715AFE5E49F}"/>
                  </a:ext>
                </a:extLst>
              </p:cNvPr>
              <p:cNvSpPr/>
              <p:nvPr/>
            </p:nvSpPr>
            <p:spPr>
              <a:xfrm>
                <a:off x="6594012" y="3996198"/>
                <a:ext cx="65269" cy="65269"/>
              </a:xfrm>
              <a:custGeom>
                <a:avLst/>
                <a:gdLst>
                  <a:gd name="connsiteX0" fmla="*/ 68315 w 65269"/>
                  <a:gd name="connsiteY0" fmla="*/ 34157 h 65269"/>
                  <a:gd name="connsiteX1" fmla="*/ 34158 w 65269"/>
                  <a:gd name="connsiteY1" fmla="*/ 68315 h 65269"/>
                  <a:gd name="connsiteX2" fmla="*/ 0 w 65269"/>
                  <a:gd name="connsiteY2" fmla="*/ 34157 h 65269"/>
                  <a:gd name="connsiteX3" fmla="*/ 34158 w 65269"/>
                  <a:gd name="connsiteY3" fmla="*/ 0 h 65269"/>
                  <a:gd name="connsiteX4" fmla="*/ 68315 w 65269"/>
                  <a:gd name="connsiteY4" fmla="*/ 34157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7"/>
                    </a:moveTo>
                    <a:cubicBezTo>
                      <a:pt x="68315" y="53022"/>
                      <a:pt x="53022" y="68315"/>
                      <a:pt x="34158" y="68315"/>
                    </a:cubicBezTo>
                    <a:cubicBezTo>
                      <a:pt x="15293" y="68315"/>
                      <a:pt x="0" y="53022"/>
                      <a:pt x="0" y="34157"/>
                    </a:cubicBezTo>
                    <a:cubicBezTo>
                      <a:pt x="0" y="15293"/>
                      <a:pt x="15293" y="0"/>
                      <a:pt x="34158" y="0"/>
                    </a:cubicBezTo>
                    <a:cubicBezTo>
                      <a:pt x="53022" y="0"/>
                      <a:pt x="68315" y="15293"/>
                      <a:pt x="68315" y="34157"/>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9" name="Freeform: Shape 118">
                <a:extLst>
                  <a:ext uri="{FF2B5EF4-FFF2-40B4-BE49-F238E27FC236}">
                    <a16:creationId xmlns:a16="http://schemas.microsoft.com/office/drawing/2014/main" id="{FE1D35C6-22F3-4621-8802-BBFFF96E194A}"/>
                  </a:ext>
                </a:extLst>
              </p:cNvPr>
              <p:cNvSpPr/>
              <p:nvPr/>
            </p:nvSpPr>
            <p:spPr>
              <a:xfrm>
                <a:off x="6595100" y="3547582"/>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0" name="Freeform: Shape 119">
                <a:extLst>
                  <a:ext uri="{FF2B5EF4-FFF2-40B4-BE49-F238E27FC236}">
                    <a16:creationId xmlns:a16="http://schemas.microsoft.com/office/drawing/2014/main" id="{BBB275BD-C6BA-41D4-B84C-407C22F415EB}"/>
                  </a:ext>
                </a:extLst>
              </p:cNvPr>
              <p:cNvSpPr/>
              <p:nvPr/>
            </p:nvSpPr>
            <p:spPr>
              <a:xfrm>
                <a:off x="6339898" y="3172357"/>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1" name="Freeform: Shape 120">
                <a:extLst>
                  <a:ext uri="{FF2B5EF4-FFF2-40B4-BE49-F238E27FC236}">
                    <a16:creationId xmlns:a16="http://schemas.microsoft.com/office/drawing/2014/main" id="{E0191FFA-1C30-44B2-8445-061F2D17D7B5}"/>
                  </a:ext>
                </a:extLst>
              </p:cNvPr>
              <p:cNvSpPr/>
              <p:nvPr/>
            </p:nvSpPr>
            <p:spPr>
              <a:xfrm>
                <a:off x="5883159" y="2673338"/>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2" name="Freeform: Shape 121">
                <a:extLst>
                  <a:ext uri="{FF2B5EF4-FFF2-40B4-BE49-F238E27FC236}">
                    <a16:creationId xmlns:a16="http://schemas.microsoft.com/office/drawing/2014/main" id="{6E3BB260-7BF0-414A-AF66-4658F8E16F4F}"/>
                  </a:ext>
                </a:extLst>
              </p:cNvPr>
              <p:cNvSpPr/>
              <p:nvPr/>
            </p:nvSpPr>
            <p:spPr>
              <a:xfrm>
                <a:off x="5476750" y="2396017"/>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3" name="Freeform: Shape 122">
                <a:extLst>
                  <a:ext uri="{FF2B5EF4-FFF2-40B4-BE49-F238E27FC236}">
                    <a16:creationId xmlns:a16="http://schemas.microsoft.com/office/drawing/2014/main" id="{53ED103C-28CD-494D-B740-68B2DA0C3D8F}"/>
                  </a:ext>
                </a:extLst>
              </p:cNvPr>
              <p:cNvSpPr/>
              <p:nvPr/>
            </p:nvSpPr>
            <p:spPr>
              <a:xfrm>
                <a:off x="5382908" y="3097225"/>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4" name="Freeform: Shape 123">
                <a:extLst>
                  <a:ext uri="{FF2B5EF4-FFF2-40B4-BE49-F238E27FC236}">
                    <a16:creationId xmlns:a16="http://schemas.microsoft.com/office/drawing/2014/main" id="{47780B5C-5EFC-4D7E-98A0-36E61F0695AD}"/>
                  </a:ext>
                </a:extLst>
              </p:cNvPr>
              <p:cNvSpPr/>
              <p:nvPr/>
            </p:nvSpPr>
            <p:spPr>
              <a:xfrm>
                <a:off x="5998540" y="3387455"/>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5" name="Freeform: Shape 124">
                <a:extLst>
                  <a:ext uri="{FF2B5EF4-FFF2-40B4-BE49-F238E27FC236}">
                    <a16:creationId xmlns:a16="http://schemas.microsoft.com/office/drawing/2014/main" id="{12ED0E55-501B-4483-B2D4-325619320736}"/>
                  </a:ext>
                </a:extLst>
              </p:cNvPr>
              <p:cNvSpPr/>
              <p:nvPr/>
            </p:nvSpPr>
            <p:spPr>
              <a:xfrm>
                <a:off x="5193700" y="2593347"/>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6" name="Freeform: Shape 125">
                <a:extLst>
                  <a:ext uri="{FF2B5EF4-FFF2-40B4-BE49-F238E27FC236}">
                    <a16:creationId xmlns:a16="http://schemas.microsoft.com/office/drawing/2014/main" id="{F7386DBC-83F8-423C-8D68-4A27E6F68F32}"/>
                  </a:ext>
                </a:extLst>
              </p:cNvPr>
              <p:cNvSpPr/>
              <p:nvPr/>
            </p:nvSpPr>
            <p:spPr>
              <a:xfrm>
                <a:off x="4674738" y="2166850"/>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7" name="Freeform: Shape 126">
                <a:extLst>
                  <a:ext uri="{FF2B5EF4-FFF2-40B4-BE49-F238E27FC236}">
                    <a16:creationId xmlns:a16="http://schemas.microsoft.com/office/drawing/2014/main" id="{59E7DD3F-B555-4547-A811-7E8FB06D19AF}"/>
                  </a:ext>
                </a:extLst>
              </p:cNvPr>
              <p:cNvSpPr/>
              <p:nvPr/>
            </p:nvSpPr>
            <p:spPr>
              <a:xfrm>
                <a:off x="4006818" y="3755935"/>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grpSp>
        <p:grpSp>
          <p:nvGrpSpPr>
            <p:cNvPr id="128" name="Graphic 43">
              <a:extLst>
                <a:ext uri="{FF2B5EF4-FFF2-40B4-BE49-F238E27FC236}">
                  <a16:creationId xmlns:a16="http://schemas.microsoft.com/office/drawing/2014/main" id="{91673BC9-7710-4C81-A13F-49F667E338DE}"/>
                </a:ext>
              </a:extLst>
            </p:cNvPr>
            <p:cNvGrpSpPr/>
            <p:nvPr userDrawn="1"/>
          </p:nvGrpSpPr>
          <p:grpSpPr>
            <a:xfrm rot="20846441">
              <a:off x="6944168" y="2974794"/>
              <a:ext cx="1855174" cy="1143659"/>
              <a:chOff x="2676465" y="3707840"/>
              <a:chExt cx="3080205" cy="1898854"/>
            </a:xfrm>
          </p:grpSpPr>
          <p:sp>
            <p:nvSpPr>
              <p:cNvPr id="129" name="Freeform: Shape 128">
                <a:extLst>
                  <a:ext uri="{FF2B5EF4-FFF2-40B4-BE49-F238E27FC236}">
                    <a16:creationId xmlns:a16="http://schemas.microsoft.com/office/drawing/2014/main" id="{0F21679B-5F19-4D62-A886-FE343CD74E77}"/>
                  </a:ext>
                </a:extLst>
              </p:cNvPr>
              <p:cNvSpPr/>
              <p:nvPr/>
            </p:nvSpPr>
            <p:spPr>
              <a:xfrm>
                <a:off x="2708644" y="4760037"/>
                <a:ext cx="579803" cy="268159"/>
              </a:xfrm>
              <a:custGeom>
                <a:avLst/>
                <a:gdLst>
                  <a:gd name="connsiteX0" fmla="*/ 0 w 579803"/>
                  <a:gd name="connsiteY0" fmla="*/ 0 h 268158"/>
                  <a:gd name="connsiteX1" fmla="*/ 584442 w 579803"/>
                  <a:gd name="connsiteY1" fmla="*/ 271275 h 268158"/>
                </a:gdLst>
                <a:ahLst/>
                <a:cxnLst>
                  <a:cxn ang="0">
                    <a:pos x="connsiteX0" y="connsiteY0"/>
                  </a:cxn>
                  <a:cxn ang="0">
                    <a:pos x="connsiteX1" y="connsiteY1"/>
                  </a:cxn>
                </a:cxnLst>
                <a:rect l="l" t="t" r="r" b="b"/>
                <a:pathLst>
                  <a:path w="579803" h="268158">
                    <a:moveTo>
                      <a:pt x="0" y="0"/>
                    </a:moveTo>
                    <a:lnTo>
                      <a:pt x="584442" y="27127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0" name="Freeform: Shape 129">
                <a:extLst>
                  <a:ext uri="{FF2B5EF4-FFF2-40B4-BE49-F238E27FC236}">
                    <a16:creationId xmlns:a16="http://schemas.microsoft.com/office/drawing/2014/main" id="{1F90F647-DDDC-47FB-876A-FDDA8826142D}"/>
                  </a:ext>
                </a:extLst>
              </p:cNvPr>
              <p:cNvSpPr/>
              <p:nvPr/>
            </p:nvSpPr>
            <p:spPr>
              <a:xfrm>
                <a:off x="3459997" y="3907002"/>
                <a:ext cx="500080" cy="710258"/>
              </a:xfrm>
              <a:custGeom>
                <a:avLst/>
                <a:gdLst>
                  <a:gd name="connsiteX0" fmla="*/ 507110 w 500080"/>
                  <a:gd name="connsiteY0" fmla="*/ 0 h 710258"/>
                  <a:gd name="connsiteX1" fmla="*/ 0 w 500080"/>
                  <a:gd name="connsiteY1" fmla="*/ 716636 h 710258"/>
                </a:gdLst>
                <a:ahLst/>
                <a:cxnLst>
                  <a:cxn ang="0">
                    <a:pos x="connsiteX0" y="connsiteY0"/>
                  </a:cxn>
                  <a:cxn ang="0">
                    <a:pos x="connsiteX1" y="connsiteY1"/>
                  </a:cxn>
                </a:cxnLst>
                <a:rect l="l" t="t" r="r" b="b"/>
                <a:pathLst>
                  <a:path w="500080" h="710258">
                    <a:moveTo>
                      <a:pt x="507110" y="0"/>
                    </a:moveTo>
                    <a:lnTo>
                      <a:pt x="0" y="71663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1" name="Freeform: Shape 130">
                <a:extLst>
                  <a:ext uri="{FF2B5EF4-FFF2-40B4-BE49-F238E27FC236}">
                    <a16:creationId xmlns:a16="http://schemas.microsoft.com/office/drawing/2014/main" id="{14DF76C4-F154-4CB4-8777-2082241D0124}"/>
                  </a:ext>
                </a:extLst>
              </p:cNvPr>
              <p:cNvSpPr/>
              <p:nvPr/>
            </p:nvSpPr>
            <p:spPr>
              <a:xfrm>
                <a:off x="2708644" y="4623638"/>
                <a:ext cx="746497" cy="130456"/>
              </a:xfrm>
              <a:custGeom>
                <a:avLst/>
                <a:gdLst>
                  <a:gd name="connsiteX0" fmla="*/ 0 w 746496"/>
                  <a:gd name="connsiteY0" fmla="*/ 136399 h 130455"/>
                  <a:gd name="connsiteX1" fmla="*/ 751353 w 746496"/>
                  <a:gd name="connsiteY1" fmla="*/ 0 h 130455"/>
                </a:gdLst>
                <a:ahLst/>
                <a:cxnLst>
                  <a:cxn ang="0">
                    <a:pos x="connsiteX0" y="connsiteY0"/>
                  </a:cxn>
                  <a:cxn ang="0">
                    <a:pos x="connsiteX1" y="connsiteY1"/>
                  </a:cxn>
                </a:cxnLst>
                <a:rect l="l" t="t" r="r" b="b"/>
                <a:pathLst>
                  <a:path w="746496" h="130455">
                    <a:moveTo>
                      <a:pt x="0" y="136399"/>
                    </a:moveTo>
                    <a:lnTo>
                      <a:pt x="751353"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2" name="Freeform: Shape 131">
                <a:extLst>
                  <a:ext uri="{FF2B5EF4-FFF2-40B4-BE49-F238E27FC236}">
                    <a16:creationId xmlns:a16="http://schemas.microsoft.com/office/drawing/2014/main" id="{98C2B21F-0CAD-4E3D-9CC3-9AA6777438EF}"/>
                  </a:ext>
                </a:extLst>
              </p:cNvPr>
              <p:cNvSpPr/>
              <p:nvPr/>
            </p:nvSpPr>
            <p:spPr>
              <a:xfrm>
                <a:off x="3967107" y="3740816"/>
                <a:ext cx="949428" cy="159446"/>
              </a:xfrm>
              <a:custGeom>
                <a:avLst/>
                <a:gdLst>
                  <a:gd name="connsiteX0" fmla="*/ 953632 w 949427"/>
                  <a:gd name="connsiteY0" fmla="*/ 0 h 159445"/>
                  <a:gd name="connsiteX1" fmla="*/ 0 w 949427"/>
                  <a:gd name="connsiteY1" fmla="*/ 166186 h 159445"/>
                </a:gdLst>
                <a:ahLst/>
                <a:cxnLst>
                  <a:cxn ang="0">
                    <a:pos x="connsiteX0" y="connsiteY0"/>
                  </a:cxn>
                  <a:cxn ang="0">
                    <a:pos x="connsiteX1" y="connsiteY1"/>
                  </a:cxn>
                </a:cxnLst>
                <a:rect l="l" t="t" r="r" b="b"/>
                <a:pathLst>
                  <a:path w="949427" h="159445">
                    <a:moveTo>
                      <a:pt x="953632" y="0"/>
                    </a:moveTo>
                    <a:lnTo>
                      <a:pt x="0" y="16618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3" name="Freeform: Shape 132">
                <a:extLst>
                  <a:ext uri="{FF2B5EF4-FFF2-40B4-BE49-F238E27FC236}">
                    <a16:creationId xmlns:a16="http://schemas.microsoft.com/office/drawing/2014/main" id="{F7C2C9AC-4984-417A-B91A-0F64C8B1B458}"/>
                  </a:ext>
                </a:extLst>
              </p:cNvPr>
              <p:cNvSpPr/>
              <p:nvPr/>
            </p:nvSpPr>
            <p:spPr>
              <a:xfrm>
                <a:off x="4920739" y="3740816"/>
                <a:ext cx="760992" cy="507327"/>
              </a:xfrm>
              <a:custGeom>
                <a:avLst/>
                <a:gdLst>
                  <a:gd name="connsiteX0" fmla="*/ 763456 w 760991"/>
                  <a:gd name="connsiteY0" fmla="*/ 507690 h 507327"/>
                  <a:gd name="connsiteX1" fmla="*/ 0 w 760991"/>
                  <a:gd name="connsiteY1" fmla="*/ 0 h 507327"/>
                </a:gdLst>
                <a:ahLst/>
                <a:cxnLst>
                  <a:cxn ang="0">
                    <a:pos x="connsiteX0" y="connsiteY0"/>
                  </a:cxn>
                  <a:cxn ang="0">
                    <a:pos x="connsiteX1" y="connsiteY1"/>
                  </a:cxn>
                </a:cxnLst>
                <a:rect l="l" t="t" r="r" b="b"/>
                <a:pathLst>
                  <a:path w="760991" h="507327">
                    <a:moveTo>
                      <a:pt x="763456" y="50769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4" name="Freeform: Shape 133">
                <a:extLst>
                  <a:ext uri="{FF2B5EF4-FFF2-40B4-BE49-F238E27FC236}">
                    <a16:creationId xmlns:a16="http://schemas.microsoft.com/office/drawing/2014/main" id="{0F785187-AB30-4AFB-BE24-1084630E1701}"/>
                  </a:ext>
                </a:extLst>
              </p:cNvPr>
              <p:cNvSpPr/>
              <p:nvPr/>
            </p:nvSpPr>
            <p:spPr>
              <a:xfrm>
                <a:off x="5684195" y="4248506"/>
                <a:ext cx="36238" cy="572555"/>
              </a:xfrm>
              <a:custGeom>
                <a:avLst/>
                <a:gdLst>
                  <a:gd name="connsiteX0" fmla="*/ 40731 w 36237"/>
                  <a:gd name="connsiteY0" fmla="*/ 573425 h 572555"/>
                  <a:gd name="connsiteX1" fmla="*/ 0 w 36237"/>
                  <a:gd name="connsiteY1" fmla="*/ 0 h 572555"/>
                </a:gdLst>
                <a:ahLst/>
                <a:cxnLst>
                  <a:cxn ang="0">
                    <a:pos x="connsiteX0" y="connsiteY0"/>
                  </a:cxn>
                  <a:cxn ang="0">
                    <a:pos x="connsiteX1" y="connsiteY1"/>
                  </a:cxn>
                </a:cxnLst>
                <a:rect l="l" t="t" r="r" b="b"/>
                <a:pathLst>
                  <a:path w="36237" h="572555">
                    <a:moveTo>
                      <a:pt x="40731" y="57342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5" name="Freeform: Shape 134">
                <a:extLst>
                  <a:ext uri="{FF2B5EF4-FFF2-40B4-BE49-F238E27FC236}">
                    <a16:creationId xmlns:a16="http://schemas.microsoft.com/office/drawing/2014/main" id="{1CBE8EE8-312E-457E-86A8-422C1B8955C2}"/>
                  </a:ext>
                </a:extLst>
              </p:cNvPr>
              <p:cNvSpPr/>
              <p:nvPr/>
            </p:nvSpPr>
            <p:spPr>
              <a:xfrm>
                <a:off x="5626359" y="4821931"/>
                <a:ext cx="94218" cy="471090"/>
              </a:xfrm>
              <a:custGeom>
                <a:avLst/>
                <a:gdLst>
                  <a:gd name="connsiteX0" fmla="*/ 0 w 94218"/>
                  <a:gd name="connsiteY0" fmla="*/ 476960 h 471089"/>
                  <a:gd name="connsiteX1" fmla="*/ 98567 w 94218"/>
                  <a:gd name="connsiteY1" fmla="*/ 0 h 471089"/>
                </a:gdLst>
                <a:ahLst/>
                <a:cxnLst>
                  <a:cxn ang="0">
                    <a:pos x="connsiteX0" y="connsiteY0"/>
                  </a:cxn>
                  <a:cxn ang="0">
                    <a:pos x="connsiteX1" y="connsiteY1"/>
                  </a:cxn>
                </a:cxnLst>
                <a:rect l="l" t="t" r="r" b="b"/>
                <a:pathLst>
                  <a:path w="94218" h="471089">
                    <a:moveTo>
                      <a:pt x="0" y="476960"/>
                    </a:moveTo>
                    <a:lnTo>
                      <a:pt x="9856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6" name="Freeform: Shape 135">
                <a:extLst>
                  <a:ext uri="{FF2B5EF4-FFF2-40B4-BE49-F238E27FC236}">
                    <a16:creationId xmlns:a16="http://schemas.microsoft.com/office/drawing/2014/main" id="{234F406D-96C2-4418-8AD3-22271ED29359}"/>
                  </a:ext>
                </a:extLst>
              </p:cNvPr>
              <p:cNvSpPr/>
              <p:nvPr/>
            </p:nvSpPr>
            <p:spPr>
              <a:xfrm>
                <a:off x="4955744" y="5298891"/>
                <a:ext cx="666774" cy="159446"/>
              </a:xfrm>
              <a:custGeom>
                <a:avLst/>
                <a:gdLst>
                  <a:gd name="connsiteX0" fmla="*/ 0 w 666773"/>
                  <a:gd name="connsiteY0" fmla="*/ 159446 h 159445"/>
                  <a:gd name="connsiteX1" fmla="*/ 670615 w 666773"/>
                  <a:gd name="connsiteY1" fmla="*/ 0 h 159445"/>
                </a:gdLst>
                <a:ahLst/>
                <a:cxnLst>
                  <a:cxn ang="0">
                    <a:pos x="connsiteX0" y="connsiteY0"/>
                  </a:cxn>
                  <a:cxn ang="0">
                    <a:pos x="connsiteX1" y="connsiteY1"/>
                  </a:cxn>
                </a:cxnLst>
                <a:rect l="l" t="t" r="r" b="b"/>
                <a:pathLst>
                  <a:path w="666773" h="159445">
                    <a:moveTo>
                      <a:pt x="0" y="159446"/>
                    </a:moveTo>
                    <a:lnTo>
                      <a:pt x="670615"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7" name="Freeform: Shape 136">
                <a:extLst>
                  <a:ext uri="{FF2B5EF4-FFF2-40B4-BE49-F238E27FC236}">
                    <a16:creationId xmlns:a16="http://schemas.microsoft.com/office/drawing/2014/main" id="{94098094-F789-4471-9B41-4D3D4C080D69}"/>
                  </a:ext>
                </a:extLst>
              </p:cNvPr>
              <p:cNvSpPr/>
              <p:nvPr/>
            </p:nvSpPr>
            <p:spPr>
              <a:xfrm>
                <a:off x="4452982" y="5458337"/>
                <a:ext cx="500080" cy="115961"/>
              </a:xfrm>
              <a:custGeom>
                <a:avLst/>
                <a:gdLst>
                  <a:gd name="connsiteX0" fmla="*/ 0 w 500080"/>
                  <a:gd name="connsiteY0" fmla="*/ 116903 h 115960"/>
                  <a:gd name="connsiteX1" fmla="*/ 502762 w 500080"/>
                  <a:gd name="connsiteY1" fmla="*/ 0 h 115960"/>
                </a:gdLst>
                <a:ahLst/>
                <a:cxnLst>
                  <a:cxn ang="0">
                    <a:pos x="connsiteX0" y="connsiteY0"/>
                  </a:cxn>
                  <a:cxn ang="0">
                    <a:pos x="connsiteX1" y="connsiteY1"/>
                  </a:cxn>
                </a:cxnLst>
                <a:rect l="l" t="t" r="r" b="b"/>
                <a:pathLst>
                  <a:path w="500080" h="115960">
                    <a:moveTo>
                      <a:pt x="0" y="116903"/>
                    </a:moveTo>
                    <a:lnTo>
                      <a:pt x="502762"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8" name="Freeform: Shape 137">
                <a:extLst>
                  <a:ext uri="{FF2B5EF4-FFF2-40B4-BE49-F238E27FC236}">
                    <a16:creationId xmlns:a16="http://schemas.microsoft.com/office/drawing/2014/main" id="{1C9F22EB-F38A-4FE4-BC84-E45645056FF2}"/>
                  </a:ext>
                </a:extLst>
              </p:cNvPr>
              <p:cNvSpPr/>
              <p:nvPr/>
            </p:nvSpPr>
            <p:spPr>
              <a:xfrm>
                <a:off x="4220264" y="5121617"/>
                <a:ext cx="231921" cy="449347"/>
              </a:xfrm>
              <a:custGeom>
                <a:avLst/>
                <a:gdLst>
                  <a:gd name="connsiteX0" fmla="*/ 0 w 231921"/>
                  <a:gd name="connsiteY0" fmla="*/ 0 h 449347"/>
                  <a:gd name="connsiteX1" fmla="*/ 232719 w 231921"/>
                  <a:gd name="connsiteY1" fmla="*/ 453623 h 449347"/>
                </a:gdLst>
                <a:ahLst/>
                <a:cxnLst>
                  <a:cxn ang="0">
                    <a:pos x="connsiteX0" y="connsiteY0"/>
                  </a:cxn>
                  <a:cxn ang="0">
                    <a:pos x="connsiteX1" y="connsiteY1"/>
                  </a:cxn>
                </a:cxnLst>
                <a:rect l="l" t="t" r="r" b="b"/>
                <a:pathLst>
                  <a:path w="231921" h="449347">
                    <a:moveTo>
                      <a:pt x="0" y="0"/>
                    </a:moveTo>
                    <a:lnTo>
                      <a:pt x="232719" y="453623"/>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9" name="Freeform: Shape 138">
                <a:extLst>
                  <a:ext uri="{FF2B5EF4-FFF2-40B4-BE49-F238E27FC236}">
                    <a16:creationId xmlns:a16="http://schemas.microsoft.com/office/drawing/2014/main" id="{4D850BE0-3903-4215-865D-0F7A920D021B}"/>
                  </a:ext>
                </a:extLst>
              </p:cNvPr>
              <p:cNvSpPr/>
              <p:nvPr/>
            </p:nvSpPr>
            <p:spPr>
              <a:xfrm>
                <a:off x="3841145" y="4977391"/>
                <a:ext cx="376872" cy="137703"/>
              </a:xfrm>
              <a:custGeom>
                <a:avLst/>
                <a:gdLst>
                  <a:gd name="connsiteX0" fmla="*/ 0 w 376872"/>
                  <a:gd name="connsiteY0" fmla="*/ 0 h 137703"/>
                  <a:gd name="connsiteX1" fmla="*/ 379119 w 376872"/>
                  <a:gd name="connsiteY1" fmla="*/ 144226 h 137703"/>
                </a:gdLst>
                <a:ahLst/>
                <a:cxnLst>
                  <a:cxn ang="0">
                    <a:pos x="connsiteX0" y="connsiteY0"/>
                  </a:cxn>
                  <a:cxn ang="0">
                    <a:pos x="connsiteX1" y="connsiteY1"/>
                  </a:cxn>
                </a:cxnLst>
                <a:rect l="l" t="t" r="r" b="b"/>
                <a:pathLst>
                  <a:path w="376872" h="137703">
                    <a:moveTo>
                      <a:pt x="0" y="0"/>
                    </a:moveTo>
                    <a:lnTo>
                      <a:pt x="379119" y="14422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0" name="Freeform: Shape 139">
                <a:extLst>
                  <a:ext uri="{FF2B5EF4-FFF2-40B4-BE49-F238E27FC236}">
                    <a16:creationId xmlns:a16="http://schemas.microsoft.com/office/drawing/2014/main" id="{2AAB278A-478B-4588-A409-DC38235B3984}"/>
                  </a:ext>
                </a:extLst>
              </p:cNvPr>
              <p:cNvSpPr/>
              <p:nvPr/>
            </p:nvSpPr>
            <p:spPr>
              <a:xfrm>
                <a:off x="3293086" y="4977391"/>
                <a:ext cx="543566" cy="50733"/>
              </a:xfrm>
              <a:custGeom>
                <a:avLst/>
                <a:gdLst>
                  <a:gd name="connsiteX0" fmla="*/ 0 w 543565"/>
                  <a:gd name="connsiteY0" fmla="*/ 53922 h 50732"/>
                  <a:gd name="connsiteX1" fmla="*/ 548059 w 543565"/>
                  <a:gd name="connsiteY1" fmla="*/ 0 h 50732"/>
                </a:gdLst>
                <a:ahLst/>
                <a:cxnLst>
                  <a:cxn ang="0">
                    <a:pos x="connsiteX0" y="connsiteY0"/>
                  </a:cxn>
                  <a:cxn ang="0">
                    <a:pos x="connsiteX1" y="connsiteY1"/>
                  </a:cxn>
                </a:cxnLst>
                <a:rect l="l" t="t" r="r" b="b"/>
                <a:pathLst>
                  <a:path w="543565" h="50732">
                    <a:moveTo>
                      <a:pt x="0" y="53922"/>
                    </a:moveTo>
                    <a:lnTo>
                      <a:pt x="548059"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1" name="Freeform: Shape 140">
                <a:extLst>
                  <a:ext uri="{FF2B5EF4-FFF2-40B4-BE49-F238E27FC236}">
                    <a16:creationId xmlns:a16="http://schemas.microsoft.com/office/drawing/2014/main" id="{009A8699-8DD2-4857-B760-27B7AD935AA8}"/>
                  </a:ext>
                </a:extLst>
              </p:cNvPr>
              <p:cNvSpPr/>
              <p:nvPr/>
            </p:nvSpPr>
            <p:spPr>
              <a:xfrm>
                <a:off x="4452982" y="5011526"/>
                <a:ext cx="318892" cy="558060"/>
              </a:xfrm>
              <a:custGeom>
                <a:avLst/>
                <a:gdLst>
                  <a:gd name="connsiteX0" fmla="*/ 0 w 318891"/>
                  <a:gd name="connsiteY0" fmla="*/ 563713 h 558060"/>
                  <a:gd name="connsiteX1" fmla="*/ 320269 w 318891"/>
                  <a:gd name="connsiteY1" fmla="*/ 0 h 558060"/>
                </a:gdLst>
                <a:ahLst/>
                <a:cxnLst>
                  <a:cxn ang="0">
                    <a:pos x="connsiteX0" y="connsiteY0"/>
                  </a:cxn>
                  <a:cxn ang="0">
                    <a:pos x="connsiteX1" y="connsiteY1"/>
                  </a:cxn>
                </a:cxnLst>
                <a:rect l="l" t="t" r="r" b="b"/>
                <a:pathLst>
                  <a:path w="318891" h="558060">
                    <a:moveTo>
                      <a:pt x="0" y="563713"/>
                    </a:moveTo>
                    <a:lnTo>
                      <a:pt x="320269"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2" name="Freeform: Shape 141">
                <a:extLst>
                  <a:ext uri="{FF2B5EF4-FFF2-40B4-BE49-F238E27FC236}">
                    <a16:creationId xmlns:a16="http://schemas.microsoft.com/office/drawing/2014/main" id="{3318B3C6-CAD5-4746-B4F1-B9F5385F92C3}"/>
                  </a:ext>
                </a:extLst>
              </p:cNvPr>
              <p:cNvSpPr/>
              <p:nvPr/>
            </p:nvSpPr>
            <p:spPr>
              <a:xfrm>
                <a:off x="4773251" y="5011526"/>
                <a:ext cx="181189" cy="442100"/>
              </a:xfrm>
              <a:custGeom>
                <a:avLst/>
                <a:gdLst>
                  <a:gd name="connsiteX0" fmla="*/ 182493 w 181188"/>
                  <a:gd name="connsiteY0" fmla="*/ 446810 h 442099"/>
                  <a:gd name="connsiteX1" fmla="*/ 0 w 181188"/>
                  <a:gd name="connsiteY1" fmla="*/ 0 h 442099"/>
                </a:gdLst>
                <a:ahLst/>
                <a:cxnLst>
                  <a:cxn ang="0">
                    <a:pos x="connsiteX0" y="connsiteY0"/>
                  </a:cxn>
                  <a:cxn ang="0">
                    <a:pos x="connsiteX1" y="connsiteY1"/>
                  </a:cxn>
                </a:cxnLst>
                <a:rect l="l" t="t" r="r" b="b"/>
                <a:pathLst>
                  <a:path w="181188" h="442099">
                    <a:moveTo>
                      <a:pt x="182493" y="44681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3" name="Freeform: Shape 142">
                <a:extLst>
                  <a:ext uri="{FF2B5EF4-FFF2-40B4-BE49-F238E27FC236}">
                    <a16:creationId xmlns:a16="http://schemas.microsoft.com/office/drawing/2014/main" id="{87E4AB9C-B650-465C-8A14-5A034FAD89DA}"/>
                  </a:ext>
                </a:extLst>
              </p:cNvPr>
              <p:cNvSpPr/>
              <p:nvPr/>
            </p:nvSpPr>
            <p:spPr>
              <a:xfrm>
                <a:off x="4220264" y="5011526"/>
                <a:ext cx="550813" cy="108713"/>
              </a:xfrm>
              <a:custGeom>
                <a:avLst/>
                <a:gdLst>
                  <a:gd name="connsiteX0" fmla="*/ 0 w 550813"/>
                  <a:gd name="connsiteY0" fmla="*/ 110090 h 108713"/>
                  <a:gd name="connsiteX1" fmla="*/ 552987 w 550813"/>
                  <a:gd name="connsiteY1" fmla="*/ 0 h 108713"/>
                </a:gdLst>
                <a:ahLst/>
                <a:cxnLst>
                  <a:cxn ang="0">
                    <a:pos x="connsiteX0" y="connsiteY0"/>
                  </a:cxn>
                  <a:cxn ang="0">
                    <a:pos x="connsiteX1" y="connsiteY1"/>
                  </a:cxn>
                </a:cxnLst>
                <a:rect l="l" t="t" r="r" b="b"/>
                <a:pathLst>
                  <a:path w="550813" h="108713">
                    <a:moveTo>
                      <a:pt x="0" y="110090"/>
                    </a:moveTo>
                    <a:lnTo>
                      <a:pt x="55298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4" name="Freeform: Shape 143">
                <a:extLst>
                  <a:ext uri="{FF2B5EF4-FFF2-40B4-BE49-F238E27FC236}">
                    <a16:creationId xmlns:a16="http://schemas.microsoft.com/office/drawing/2014/main" id="{3949D3E6-9112-48E3-A8EC-F050A6421772}"/>
                  </a:ext>
                </a:extLst>
              </p:cNvPr>
              <p:cNvSpPr/>
              <p:nvPr/>
            </p:nvSpPr>
            <p:spPr>
              <a:xfrm>
                <a:off x="4773251" y="4703651"/>
                <a:ext cx="376872" cy="304396"/>
              </a:xfrm>
              <a:custGeom>
                <a:avLst/>
                <a:gdLst>
                  <a:gd name="connsiteX0" fmla="*/ 380423 w 376872"/>
                  <a:gd name="connsiteY0" fmla="*/ 0 h 304396"/>
                  <a:gd name="connsiteX1" fmla="*/ 0 w 376872"/>
                  <a:gd name="connsiteY1" fmla="*/ 307875 h 304396"/>
                </a:gdLst>
                <a:ahLst/>
                <a:cxnLst>
                  <a:cxn ang="0">
                    <a:pos x="connsiteX0" y="connsiteY0"/>
                  </a:cxn>
                  <a:cxn ang="0">
                    <a:pos x="connsiteX1" y="connsiteY1"/>
                  </a:cxn>
                </a:cxnLst>
                <a:rect l="l" t="t" r="r" b="b"/>
                <a:pathLst>
                  <a:path w="376872" h="304396">
                    <a:moveTo>
                      <a:pt x="380423" y="0"/>
                    </a:moveTo>
                    <a:lnTo>
                      <a:pt x="0" y="30787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5" name="Freeform: Shape 144">
                <a:extLst>
                  <a:ext uri="{FF2B5EF4-FFF2-40B4-BE49-F238E27FC236}">
                    <a16:creationId xmlns:a16="http://schemas.microsoft.com/office/drawing/2014/main" id="{DAA76746-68E3-4DBD-9B49-0074D9AD0E01}"/>
                  </a:ext>
                </a:extLst>
              </p:cNvPr>
              <p:cNvSpPr/>
              <p:nvPr/>
            </p:nvSpPr>
            <p:spPr>
              <a:xfrm>
                <a:off x="4662291" y="4512171"/>
                <a:ext cx="108713" cy="492832"/>
              </a:xfrm>
              <a:custGeom>
                <a:avLst/>
                <a:gdLst>
                  <a:gd name="connsiteX0" fmla="*/ 0 w 108713"/>
                  <a:gd name="connsiteY0" fmla="*/ 0 h 492832"/>
                  <a:gd name="connsiteX1" fmla="*/ 110960 w 108713"/>
                  <a:gd name="connsiteY1" fmla="*/ 499355 h 492832"/>
                </a:gdLst>
                <a:ahLst/>
                <a:cxnLst>
                  <a:cxn ang="0">
                    <a:pos x="connsiteX0" y="connsiteY0"/>
                  </a:cxn>
                  <a:cxn ang="0">
                    <a:pos x="connsiteX1" y="connsiteY1"/>
                  </a:cxn>
                </a:cxnLst>
                <a:rect l="l" t="t" r="r" b="b"/>
                <a:pathLst>
                  <a:path w="108713" h="492832">
                    <a:moveTo>
                      <a:pt x="0" y="0"/>
                    </a:moveTo>
                    <a:lnTo>
                      <a:pt x="110960" y="49935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6" name="Freeform: Shape 145">
                <a:extLst>
                  <a:ext uri="{FF2B5EF4-FFF2-40B4-BE49-F238E27FC236}">
                    <a16:creationId xmlns:a16="http://schemas.microsoft.com/office/drawing/2014/main" id="{7F46EC82-7D27-4063-A09F-87243DC602BC}"/>
                  </a:ext>
                </a:extLst>
              </p:cNvPr>
              <p:cNvSpPr/>
              <p:nvPr/>
            </p:nvSpPr>
            <p:spPr>
              <a:xfrm>
                <a:off x="4192723" y="4265465"/>
                <a:ext cx="463843" cy="246416"/>
              </a:xfrm>
              <a:custGeom>
                <a:avLst/>
                <a:gdLst>
                  <a:gd name="connsiteX0" fmla="*/ 0 w 463842"/>
                  <a:gd name="connsiteY0" fmla="*/ 0 h 246416"/>
                  <a:gd name="connsiteX1" fmla="*/ 469568 w 463842"/>
                  <a:gd name="connsiteY1" fmla="*/ 246706 h 246416"/>
                </a:gdLst>
                <a:ahLst/>
                <a:cxnLst>
                  <a:cxn ang="0">
                    <a:pos x="connsiteX0" y="connsiteY0"/>
                  </a:cxn>
                  <a:cxn ang="0">
                    <a:pos x="connsiteX1" y="connsiteY1"/>
                  </a:cxn>
                </a:cxnLst>
                <a:rect l="l" t="t" r="r" b="b"/>
                <a:pathLst>
                  <a:path w="463842" h="246416">
                    <a:moveTo>
                      <a:pt x="0" y="0"/>
                    </a:moveTo>
                    <a:lnTo>
                      <a:pt x="469568" y="24670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7" name="Freeform: Shape 146">
                <a:extLst>
                  <a:ext uri="{FF2B5EF4-FFF2-40B4-BE49-F238E27FC236}">
                    <a16:creationId xmlns:a16="http://schemas.microsoft.com/office/drawing/2014/main" id="{DDC6C36D-3A01-419D-9261-F63C8C2734DF}"/>
                  </a:ext>
                </a:extLst>
              </p:cNvPr>
              <p:cNvSpPr/>
              <p:nvPr/>
            </p:nvSpPr>
            <p:spPr>
              <a:xfrm>
                <a:off x="4662291" y="4512171"/>
                <a:ext cx="485585" cy="188436"/>
              </a:xfrm>
              <a:custGeom>
                <a:avLst/>
                <a:gdLst>
                  <a:gd name="connsiteX0" fmla="*/ 491383 w 485585"/>
                  <a:gd name="connsiteY0" fmla="*/ 191480 h 188435"/>
                  <a:gd name="connsiteX1" fmla="*/ 0 w 485585"/>
                  <a:gd name="connsiteY1" fmla="*/ 0 h 188435"/>
                </a:gdLst>
                <a:ahLst/>
                <a:cxnLst>
                  <a:cxn ang="0">
                    <a:pos x="connsiteX0" y="connsiteY0"/>
                  </a:cxn>
                  <a:cxn ang="0">
                    <a:pos x="connsiteX1" y="connsiteY1"/>
                  </a:cxn>
                </a:cxnLst>
                <a:rect l="l" t="t" r="r" b="b"/>
                <a:pathLst>
                  <a:path w="485585" h="188435">
                    <a:moveTo>
                      <a:pt x="491383" y="19148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8" name="Freeform: Shape 147">
                <a:extLst>
                  <a:ext uri="{FF2B5EF4-FFF2-40B4-BE49-F238E27FC236}">
                    <a16:creationId xmlns:a16="http://schemas.microsoft.com/office/drawing/2014/main" id="{3465FC77-B141-40BD-AD3D-6920E6767F8C}"/>
                  </a:ext>
                </a:extLst>
              </p:cNvPr>
              <p:cNvSpPr/>
              <p:nvPr/>
            </p:nvSpPr>
            <p:spPr>
              <a:xfrm>
                <a:off x="3967107" y="3907002"/>
                <a:ext cx="224674" cy="355129"/>
              </a:xfrm>
              <a:custGeom>
                <a:avLst/>
                <a:gdLst>
                  <a:gd name="connsiteX0" fmla="*/ 0 w 224673"/>
                  <a:gd name="connsiteY0" fmla="*/ 0 h 355129"/>
                  <a:gd name="connsiteX1" fmla="*/ 225616 w 224673"/>
                  <a:gd name="connsiteY1" fmla="*/ 358463 h 355129"/>
                </a:gdLst>
                <a:ahLst/>
                <a:cxnLst>
                  <a:cxn ang="0">
                    <a:pos x="connsiteX0" y="connsiteY0"/>
                  </a:cxn>
                  <a:cxn ang="0">
                    <a:pos x="connsiteX1" y="connsiteY1"/>
                  </a:cxn>
                </a:cxnLst>
                <a:rect l="l" t="t" r="r" b="b"/>
                <a:pathLst>
                  <a:path w="224673" h="355129">
                    <a:moveTo>
                      <a:pt x="0" y="0"/>
                    </a:moveTo>
                    <a:lnTo>
                      <a:pt x="225616" y="358463"/>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9" name="Freeform: Shape 148">
                <a:extLst>
                  <a:ext uri="{FF2B5EF4-FFF2-40B4-BE49-F238E27FC236}">
                    <a16:creationId xmlns:a16="http://schemas.microsoft.com/office/drawing/2014/main" id="{D62C5999-FCF7-4664-A1A5-709DCAAB4D47}"/>
                  </a:ext>
                </a:extLst>
              </p:cNvPr>
              <p:cNvSpPr/>
              <p:nvPr/>
            </p:nvSpPr>
            <p:spPr>
              <a:xfrm>
                <a:off x="3459997" y="4265465"/>
                <a:ext cx="732002" cy="355129"/>
              </a:xfrm>
              <a:custGeom>
                <a:avLst/>
                <a:gdLst>
                  <a:gd name="connsiteX0" fmla="*/ 0 w 732001"/>
                  <a:gd name="connsiteY0" fmla="*/ 358173 h 355129"/>
                  <a:gd name="connsiteX1" fmla="*/ 732726 w 732001"/>
                  <a:gd name="connsiteY1" fmla="*/ 0 h 355129"/>
                </a:gdLst>
                <a:ahLst/>
                <a:cxnLst>
                  <a:cxn ang="0">
                    <a:pos x="connsiteX0" y="connsiteY0"/>
                  </a:cxn>
                  <a:cxn ang="0">
                    <a:pos x="connsiteX1" y="connsiteY1"/>
                  </a:cxn>
                </a:cxnLst>
                <a:rect l="l" t="t" r="r" b="b"/>
                <a:pathLst>
                  <a:path w="732001" h="355129">
                    <a:moveTo>
                      <a:pt x="0" y="358173"/>
                    </a:moveTo>
                    <a:lnTo>
                      <a:pt x="732726"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0" name="Freeform: Shape 149">
                <a:extLst>
                  <a:ext uri="{FF2B5EF4-FFF2-40B4-BE49-F238E27FC236}">
                    <a16:creationId xmlns:a16="http://schemas.microsoft.com/office/drawing/2014/main" id="{9AF4F836-BDB6-4FB9-BA74-3B36A6C13BA0}"/>
                  </a:ext>
                </a:extLst>
              </p:cNvPr>
              <p:cNvSpPr/>
              <p:nvPr/>
            </p:nvSpPr>
            <p:spPr>
              <a:xfrm>
                <a:off x="3293086" y="4623638"/>
                <a:ext cx="166693" cy="405862"/>
              </a:xfrm>
              <a:custGeom>
                <a:avLst/>
                <a:gdLst>
                  <a:gd name="connsiteX0" fmla="*/ 0 w 166693"/>
                  <a:gd name="connsiteY0" fmla="*/ 407674 h 405861"/>
                  <a:gd name="connsiteX1" fmla="*/ 166911 w 166693"/>
                  <a:gd name="connsiteY1" fmla="*/ 0 h 405861"/>
                </a:gdLst>
                <a:ahLst/>
                <a:cxnLst>
                  <a:cxn ang="0">
                    <a:pos x="connsiteX0" y="connsiteY0"/>
                  </a:cxn>
                  <a:cxn ang="0">
                    <a:pos x="connsiteX1" y="connsiteY1"/>
                  </a:cxn>
                </a:cxnLst>
                <a:rect l="l" t="t" r="r" b="b"/>
                <a:pathLst>
                  <a:path w="166693" h="405861">
                    <a:moveTo>
                      <a:pt x="0" y="407674"/>
                    </a:moveTo>
                    <a:lnTo>
                      <a:pt x="166911"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1" name="Freeform: Shape 150">
                <a:extLst>
                  <a:ext uri="{FF2B5EF4-FFF2-40B4-BE49-F238E27FC236}">
                    <a16:creationId xmlns:a16="http://schemas.microsoft.com/office/drawing/2014/main" id="{1894AB43-B962-440D-89A0-7458151D5F7B}"/>
                  </a:ext>
                </a:extLst>
              </p:cNvPr>
              <p:cNvSpPr/>
              <p:nvPr/>
            </p:nvSpPr>
            <p:spPr>
              <a:xfrm>
                <a:off x="3459997" y="4623638"/>
                <a:ext cx="376872" cy="347882"/>
              </a:xfrm>
              <a:custGeom>
                <a:avLst/>
                <a:gdLst>
                  <a:gd name="connsiteX0" fmla="*/ 381148 w 376872"/>
                  <a:gd name="connsiteY0" fmla="*/ 353752 h 347881"/>
                  <a:gd name="connsiteX1" fmla="*/ 0 w 376872"/>
                  <a:gd name="connsiteY1" fmla="*/ 0 h 347881"/>
                </a:gdLst>
                <a:ahLst/>
                <a:cxnLst>
                  <a:cxn ang="0">
                    <a:pos x="connsiteX0" y="connsiteY0"/>
                  </a:cxn>
                  <a:cxn ang="0">
                    <a:pos x="connsiteX1" y="connsiteY1"/>
                  </a:cxn>
                </a:cxnLst>
                <a:rect l="l" t="t" r="r" b="b"/>
                <a:pathLst>
                  <a:path w="376872" h="347881">
                    <a:moveTo>
                      <a:pt x="381148" y="353752"/>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2" name="Freeform: Shape 151">
                <a:extLst>
                  <a:ext uri="{FF2B5EF4-FFF2-40B4-BE49-F238E27FC236}">
                    <a16:creationId xmlns:a16="http://schemas.microsoft.com/office/drawing/2014/main" id="{12B5C863-50B2-4543-ABB2-26F631A0642F}"/>
                  </a:ext>
                </a:extLst>
              </p:cNvPr>
              <p:cNvSpPr/>
              <p:nvPr/>
            </p:nvSpPr>
            <p:spPr>
              <a:xfrm>
                <a:off x="4192723" y="4265465"/>
                <a:ext cx="21743" cy="855209"/>
              </a:xfrm>
              <a:custGeom>
                <a:avLst/>
                <a:gdLst>
                  <a:gd name="connsiteX0" fmla="*/ 27541 w 21742"/>
                  <a:gd name="connsiteY0" fmla="*/ 856151 h 855209"/>
                  <a:gd name="connsiteX1" fmla="*/ 0 w 21742"/>
                  <a:gd name="connsiteY1" fmla="*/ 0 h 855209"/>
                </a:gdLst>
                <a:ahLst/>
                <a:cxnLst>
                  <a:cxn ang="0">
                    <a:pos x="connsiteX0" y="connsiteY0"/>
                  </a:cxn>
                  <a:cxn ang="0">
                    <a:pos x="connsiteX1" y="connsiteY1"/>
                  </a:cxn>
                </a:cxnLst>
                <a:rect l="l" t="t" r="r" b="b"/>
                <a:pathLst>
                  <a:path w="21742" h="855209">
                    <a:moveTo>
                      <a:pt x="27541" y="856151"/>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3" name="Freeform: Shape 152">
                <a:extLst>
                  <a:ext uri="{FF2B5EF4-FFF2-40B4-BE49-F238E27FC236}">
                    <a16:creationId xmlns:a16="http://schemas.microsoft.com/office/drawing/2014/main" id="{7FE33ECD-3C7B-43DE-B83E-11CF6745AD41}"/>
                  </a:ext>
                </a:extLst>
              </p:cNvPr>
              <p:cNvSpPr/>
              <p:nvPr/>
            </p:nvSpPr>
            <p:spPr>
              <a:xfrm>
                <a:off x="4192723" y="3740816"/>
                <a:ext cx="724754" cy="521822"/>
              </a:xfrm>
              <a:custGeom>
                <a:avLst/>
                <a:gdLst>
                  <a:gd name="connsiteX0" fmla="*/ 728016 w 724754"/>
                  <a:gd name="connsiteY0" fmla="*/ 0 h 521822"/>
                  <a:gd name="connsiteX1" fmla="*/ 0 w 724754"/>
                  <a:gd name="connsiteY1" fmla="*/ 524649 h 521822"/>
                </a:gdLst>
                <a:ahLst/>
                <a:cxnLst>
                  <a:cxn ang="0">
                    <a:pos x="connsiteX0" y="connsiteY0"/>
                  </a:cxn>
                  <a:cxn ang="0">
                    <a:pos x="connsiteX1" y="connsiteY1"/>
                  </a:cxn>
                </a:cxnLst>
                <a:rect l="l" t="t" r="r" b="b"/>
                <a:pathLst>
                  <a:path w="724754" h="521822">
                    <a:moveTo>
                      <a:pt x="728016" y="0"/>
                    </a:moveTo>
                    <a:lnTo>
                      <a:pt x="0" y="524649"/>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4" name="Freeform: Shape 153">
                <a:extLst>
                  <a:ext uri="{FF2B5EF4-FFF2-40B4-BE49-F238E27FC236}">
                    <a16:creationId xmlns:a16="http://schemas.microsoft.com/office/drawing/2014/main" id="{FFADF36B-6124-4CD9-A0A9-95F80329BBD8}"/>
                  </a:ext>
                </a:extLst>
              </p:cNvPr>
              <p:cNvSpPr/>
              <p:nvPr/>
            </p:nvSpPr>
            <p:spPr>
              <a:xfrm>
                <a:off x="3841145" y="4265465"/>
                <a:ext cx="347882" cy="710258"/>
              </a:xfrm>
              <a:custGeom>
                <a:avLst/>
                <a:gdLst>
                  <a:gd name="connsiteX0" fmla="*/ 0 w 347881"/>
                  <a:gd name="connsiteY0" fmla="*/ 711925 h 710258"/>
                  <a:gd name="connsiteX1" fmla="*/ 351578 w 347881"/>
                  <a:gd name="connsiteY1" fmla="*/ 0 h 710258"/>
                </a:gdLst>
                <a:ahLst/>
                <a:cxnLst>
                  <a:cxn ang="0">
                    <a:pos x="connsiteX0" y="connsiteY0"/>
                  </a:cxn>
                  <a:cxn ang="0">
                    <a:pos x="connsiteX1" y="connsiteY1"/>
                  </a:cxn>
                </a:cxnLst>
                <a:rect l="l" t="t" r="r" b="b"/>
                <a:pathLst>
                  <a:path w="347881" h="710258">
                    <a:moveTo>
                      <a:pt x="0" y="711925"/>
                    </a:moveTo>
                    <a:lnTo>
                      <a:pt x="351578"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5" name="Freeform: Shape 154">
                <a:extLst>
                  <a:ext uri="{FF2B5EF4-FFF2-40B4-BE49-F238E27FC236}">
                    <a16:creationId xmlns:a16="http://schemas.microsoft.com/office/drawing/2014/main" id="{2CBBBDD6-4222-4420-855B-B1366D64168E}"/>
                  </a:ext>
                </a:extLst>
              </p:cNvPr>
              <p:cNvSpPr/>
              <p:nvPr/>
            </p:nvSpPr>
            <p:spPr>
              <a:xfrm>
                <a:off x="4662291" y="3740816"/>
                <a:ext cx="253664" cy="768239"/>
              </a:xfrm>
              <a:custGeom>
                <a:avLst/>
                <a:gdLst>
                  <a:gd name="connsiteX0" fmla="*/ 0 w 253663"/>
                  <a:gd name="connsiteY0" fmla="*/ 771355 h 768238"/>
                  <a:gd name="connsiteX1" fmla="*/ 258447 w 253663"/>
                  <a:gd name="connsiteY1" fmla="*/ 0 h 768238"/>
                </a:gdLst>
                <a:ahLst/>
                <a:cxnLst>
                  <a:cxn ang="0">
                    <a:pos x="connsiteX0" y="connsiteY0"/>
                  </a:cxn>
                  <a:cxn ang="0">
                    <a:pos x="connsiteX1" y="connsiteY1"/>
                  </a:cxn>
                </a:cxnLst>
                <a:rect l="l" t="t" r="r" b="b"/>
                <a:pathLst>
                  <a:path w="253663" h="768238">
                    <a:moveTo>
                      <a:pt x="0" y="771355"/>
                    </a:moveTo>
                    <a:lnTo>
                      <a:pt x="25844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6" name="Freeform: Shape 155">
                <a:extLst>
                  <a:ext uri="{FF2B5EF4-FFF2-40B4-BE49-F238E27FC236}">
                    <a16:creationId xmlns:a16="http://schemas.microsoft.com/office/drawing/2014/main" id="{72B34245-E514-49DD-A2D3-F07C07A7BB7D}"/>
                  </a:ext>
                </a:extLst>
              </p:cNvPr>
              <p:cNvSpPr/>
              <p:nvPr/>
            </p:nvSpPr>
            <p:spPr>
              <a:xfrm>
                <a:off x="4662291" y="4248506"/>
                <a:ext cx="1021903" cy="260911"/>
              </a:xfrm>
              <a:custGeom>
                <a:avLst/>
                <a:gdLst>
                  <a:gd name="connsiteX0" fmla="*/ 1021903 w 1021903"/>
                  <a:gd name="connsiteY0" fmla="*/ 0 h 260911"/>
                  <a:gd name="connsiteX1" fmla="*/ 0 w 1021903"/>
                  <a:gd name="connsiteY1" fmla="*/ 263665 h 260911"/>
                </a:gdLst>
                <a:ahLst/>
                <a:cxnLst>
                  <a:cxn ang="0">
                    <a:pos x="connsiteX0" y="connsiteY0"/>
                  </a:cxn>
                  <a:cxn ang="0">
                    <a:pos x="connsiteX1" y="connsiteY1"/>
                  </a:cxn>
                </a:cxnLst>
                <a:rect l="l" t="t" r="r" b="b"/>
                <a:pathLst>
                  <a:path w="1021903" h="260911">
                    <a:moveTo>
                      <a:pt x="1021903" y="0"/>
                    </a:moveTo>
                    <a:lnTo>
                      <a:pt x="0" y="26366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7" name="Freeform: Shape 156">
                <a:extLst>
                  <a:ext uri="{FF2B5EF4-FFF2-40B4-BE49-F238E27FC236}">
                    <a16:creationId xmlns:a16="http://schemas.microsoft.com/office/drawing/2014/main" id="{38F03EA6-2242-4CA8-A6B4-3DD619F61C51}"/>
                  </a:ext>
                </a:extLst>
              </p:cNvPr>
              <p:cNvSpPr/>
              <p:nvPr/>
            </p:nvSpPr>
            <p:spPr>
              <a:xfrm>
                <a:off x="5153675" y="4248506"/>
                <a:ext cx="529071" cy="449347"/>
              </a:xfrm>
              <a:custGeom>
                <a:avLst/>
                <a:gdLst>
                  <a:gd name="connsiteX0" fmla="*/ 0 w 529070"/>
                  <a:gd name="connsiteY0" fmla="*/ 455145 h 449347"/>
                  <a:gd name="connsiteX1" fmla="*/ 530520 w 529070"/>
                  <a:gd name="connsiteY1" fmla="*/ 0 h 449347"/>
                </a:gdLst>
                <a:ahLst/>
                <a:cxnLst>
                  <a:cxn ang="0">
                    <a:pos x="connsiteX0" y="connsiteY0"/>
                  </a:cxn>
                  <a:cxn ang="0">
                    <a:pos x="connsiteX1" y="connsiteY1"/>
                  </a:cxn>
                </a:cxnLst>
                <a:rect l="l" t="t" r="r" b="b"/>
                <a:pathLst>
                  <a:path w="529070" h="449347">
                    <a:moveTo>
                      <a:pt x="0" y="455145"/>
                    </a:moveTo>
                    <a:lnTo>
                      <a:pt x="53052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8" name="Freeform: Shape 157">
                <a:extLst>
                  <a:ext uri="{FF2B5EF4-FFF2-40B4-BE49-F238E27FC236}">
                    <a16:creationId xmlns:a16="http://schemas.microsoft.com/office/drawing/2014/main" id="{0885E128-49C2-47A1-89E5-301A77B2F8D7}"/>
                  </a:ext>
                </a:extLst>
              </p:cNvPr>
              <p:cNvSpPr/>
              <p:nvPr/>
            </p:nvSpPr>
            <p:spPr>
              <a:xfrm>
                <a:off x="5153675" y="4703651"/>
                <a:ext cx="565308" cy="115961"/>
              </a:xfrm>
              <a:custGeom>
                <a:avLst/>
                <a:gdLst>
                  <a:gd name="connsiteX0" fmla="*/ 571251 w 565308"/>
                  <a:gd name="connsiteY0" fmla="*/ 118280 h 115960"/>
                  <a:gd name="connsiteX1" fmla="*/ 0 w 565308"/>
                  <a:gd name="connsiteY1" fmla="*/ 0 h 115960"/>
                </a:gdLst>
                <a:ahLst/>
                <a:cxnLst>
                  <a:cxn ang="0">
                    <a:pos x="connsiteX0" y="connsiteY0"/>
                  </a:cxn>
                  <a:cxn ang="0">
                    <a:pos x="connsiteX1" y="connsiteY1"/>
                  </a:cxn>
                </a:cxnLst>
                <a:rect l="l" t="t" r="r" b="b"/>
                <a:pathLst>
                  <a:path w="565308" h="115960">
                    <a:moveTo>
                      <a:pt x="571251" y="11828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9" name="Freeform: Shape 158">
                <a:extLst>
                  <a:ext uri="{FF2B5EF4-FFF2-40B4-BE49-F238E27FC236}">
                    <a16:creationId xmlns:a16="http://schemas.microsoft.com/office/drawing/2014/main" id="{5584D5D1-112A-4B12-BD46-519DABC6019D}"/>
                  </a:ext>
                </a:extLst>
              </p:cNvPr>
              <p:cNvSpPr/>
              <p:nvPr/>
            </p:nvSpPr>
            <p:spPr>
              <a:xfrm>
                <a:off x="5153675" y="4703651"/>
                <a:ext cx="471090" cy="594298"/>
              </a:xfrm>
              <a:custGeom>
                <a:avLst/>
                <a:gdLst>
                  <a:gd name="connsiteX0" fmla="*/ 472685 w 471090"/>
                  <a:gd name="connsiteY0" fmla="*/ 595240 h 594297"/>
                  <a:gd name="connsiteX1" fmla="*/ 0 w 471090"/>
                  <a:gd name="connsiteY1" fmla="*/ 0 h 594297"/>
                </a:gdLst>
                <a:ahLst/>
                <a:cxnLst>
                  <a:cxn ang="0">
                    <a:pos x="connsiteX0" y="connsiteY0"/>
                  </a:cxn>
                  <a:cxn ang="0">
                    <a:pos x="connsiteX1" y="connsiteY1"/>
                  </a:cxn>
                </a:cxnLst>
                <a:rect l="l" t="t" r="r" b="b"/>
                <a:pathLst>
                  <a:path w="471090" h="594297">
                    <a:moveTo>
                      <a:pt x="472685" y="59524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0" name="Freeform: Shape 159">
                <a:extLst>
                  <a:ext uri="{FF2B5EF4-FFF2-40B4-BE49-F238E27FC236}">
                    <a16:creationId xmlns:a16="http://schemas.microsoft.com/office/drawing/2014/main" id="{80A3936B-8013-4C39-A126-85A2D57377D6}"/>
                  </a:ext>
                </a:extLst>
              </p:cNvPr>
              <p:cNvSpPr/>
              <p:nvPr/>
            </p:nvSpPr>
            <p:spPr>
              <a:xfrm>
                <a:off x="4955744" y="4703651"/>
                <a:ext cx="195684" cy="753744"/>
              </a:xfrm>
              <a:custGeom>
                <a:avLst/>
                <a:gdLst>
                  <a:gd name="connsiteX0" fmla="*/ 0 w 195683"/>
                  <a:gd name="connsiteY0" fmla="*/ 754686 h 753743"/>
                  <a:gd name="connsiteX1" fmla="*/ 197930 w 195683"/>
                  <a:gd name="connsiteY1" fmla="*/ 0 h 753743"/>
                </a:gdLst>
                <a:ahLst/>
                <a:cxnLst>
                  <a:cxn ang="0">
                    <a:pos x="connsiteX0" y="connsiteY0"/>
                  </a:cxn>
                  <a:cxn ang="0">
                    <a:pos x="connsiteX1" y="connsiteY1"/>
                  </a:cxn>
                </a:cxnLst>
                <a:rect l="l" t="t" r="r" b="b"/>
                <a:pathLst>
                  <a:path w="195683" h="753743">
                    <a:moveTo>
                      <a:pt x="0" y="754686"/>
                    </a:moveTo>
                    <a:lnTo>
                      <a:pt x="19793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1" name="Freeform: Shape 160">
                <a:extLst>
                  <a:ext uri="{FF2B5EF4-FFF2-40B4-BE49-F238E27FC236}">
                    <a16:creationId xmlns:a16="http://schemas.microsoft.com/office/drawing/2014/main" id="{2DBBACFC-C5E1-4CE1-BB80-A8D77743FBF8}"/>
                  </a:ext>
                </a:extLst>
              </p:cNvPr>
              <p:cNvSpPr/>
              <p:nvPr/>
            </p:nvSpPr>
            <p:spPr>
              <a:xfrm>
                <a:off x="4955744" y="4821931"/>
                <a:ext cx="768239" cy="630535"/>
              </a:xfrm>
              <a:custGeom>
                <a:avLst/>
                <a:gdLst>
                  <a:gd name="connsiteX0" fmla="*/ 769182 w 768239"/>
                  <a:gd name="connsiteY0" fmla="*/ 0 h 630535"/>
                  <a:gd name="connsiteX1" fmla="*/ 0 w 768239"/>
                  <a:gd name="connsiteY1" fmla="*/ 636406 h 630535"/>
                </a:gdLst>
                <a:ahLst/>
                <a:cxnLst>
                  <a:cxn ang="0">
                    <a:pos x="connsiteX0" y="connsiteY0"/>
                  </a:cxn>
                  <a:cxn ang="0">
                    <a:pos x="connsiteX1" y="connsiteY1"/>
                  </a:cxn>
                </a:cxnLst>
                <a:rect l="l" t="t" r="r" b="b"/>
                <a:pathLst>
                  <a:path w="768239" h="630535">
                    <a:moveTo>
                      <a:pt x="769182" y="0"/>
                    </a:moveTo>
                    <a:lnTo>
                      <a:pt x="0" y="63640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2" name="Freeform: Shape 161">
                <a:extLst>
                  <a:ext uri="{FF2B5EF4-FFF2-40B4-BE49-F238E27FC236}">
                    <a16:creationId xmlns:a16="http://schemas.microsoft.com/office/drawing/2014/main" id="{8153A764-5C0D-4996-80FD-B12EA8278A67}"/>
                  </a:ext>
                </a:extLst>
              </p:cNvPr>
              <p:cNvSpPr/>
              <p:nvPr/>
            </p:nvSpPr>
            <p:spPr>
              <a:xfrm>
                <a:off x="4192723" y="4248506"/>
                <a:ext cx="1485746" cy="14495"/>
              </a:xfrm>
              <a:custGeom>
                <a:avLst/>
                <a:gdLst>
                  <a:gd name="connsiteX0" fmla="*/ 1491472 w 1485745"/>
                  <a:gd name="connsiteY0" fmla="*/ 0 h 14495"/>
                  <a:gd name="connsiteX1" fmla="*/ 0 w 1485745"/>
                  <a:gd name="connsiteY1" fmla="*/ 16959 h 14495"/>
                </a:gdLst>
                <a:ahLst/>
                <a:cxnLst>
                  <a:cxn ang="0">
                    <a:pos x="connsiteX0" y="connsiteY0"/>
                  </a:cxn>
                  <a:cxn ang="0">
                    <a:pos x="connsiteX1" y="connsiteY1"/>
                  </a:cxn>
                </a:cxnLst>
                <a:rect l="l" t="t" r="r" b="b"/>
                <a:pathLst>
                  <a:path w="1485745" h="14495">
                    <a:moveTo>
                      <a:pt x="1491472" y="0"/>
                    </a:moveTo>
                    <a:lnTo>
                      <a:pt x="0" y="16959"/>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3" name="Freeform: Shape 162">
                <a:extLst>
                  <a:ext uri="{FF2B5EF4-FFF2-40B4-BE49-F238E27FC236}">
                    <a16:creationId xmlns:a16="http://schemas.microsoft.com/office/drawing/2014/main" id="{969A3087-169B-4E4A-860E-DA702240A1DD}"/>
                  </a:ext>
                </a:extLst>
              </p:cNvPr>
              <p:cNvSpPr/>
              <p:nvPr/>
            </p:nvSpPr>
            <p:spPr>
              <a:xfrm>
                <a:off x="4225989" y="4512171"/>
                <a:ext cx="434852" cy="608793"/>
              </a:xfrm>
              <a:custGeom>
                <a:avLst/>
                <a:gdLst>
                  <a:gd name="connsiteX0" fmla="*/ 0 w 434852"/>
                  <a:gd name="connsiteY0" fmla="*/ 609445 h 608792"/>
                  <a:gd name="connsiteX1" fmla="*/ 436302 w 434852"/>
                  <a:gd name="connsiteY1" fmla="*/ 0 h 608792"/>
                </a:gdLst>
                <a:ahLst/>
                <a:cxnLst>
                  <a:cxn ang="0">
                    <a:pos x="connsiteX0" y="connsiteY0"/>
                  </a:cxn>
                  <a:cxn ang="0">
                    <a:pos x="connsiteX1" y="connsiteY1"/>
                  </a:cxn>
                </a:cxnLst>
                <a:rect l="l" t="t" r="r" b="b"/>
                <a:pathLst>
                  <a:path w="434852" h="608792">
                    <a:moveTo>
                      <a:pt x="0" y="609445"/>
                    </a:moveTo>
                    <a:lnTo>
                      <a:pt x="436302"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4" name="Freeform: Shape 163">
                <a:extLst>
                  <a:ext uri="{FF2B5EF4-FFF2-40B4-BE49-F238E27FC236}">
                    <a16:creationId xmlns:a16="http://schemas.microsoft.com/office/drawing/2014/main" id="{2C5C329E-0CBC-4158-BB7E-2373BECC9994}"/>
                  </a:ext>
                </a:extLst>
              </p:cNvPr>
              <p:cNvSpPr/>
              <p:nvPr/>
            </p:nvSpPr>
            <p:spPr>
              <a:xfrm>
                <a:off x="3841145" y="3907002"/>
                <a:ext cx="123208" cy="1065388"/>
              </a:xfrm>
              <a:custGeom>
                <a:avLst/>
                <a:gdLst>
                  <a:gd name="connsiteX0" fmla="*/ 0 w 123208"/>
                  <a:gd name="connsiteY0" fmla="*/ 1070388 h 1065387"/>
                  <a:gd name="connsiteX1" fmla="*/ 125962 w 123208"/>
                  <a:gd name="connsiteY1" fmla="*/ 0 h 1065387"/>
                </a:gdLst>
                <a:ahLst/>
                <a:cxnLst>
                  <a:cxn ang="0">
                    <a:pos x="connsiteX0" y="connsiteY0"/>
                  </a:cxn>
                  <a:cxn ang="0">
                    <a:pos x="connsiteX1" y="connsiteY1"/>
                  </a:cxn>
                </a:cxnLst>
                <a:rect l="l" t="t" r="r" b="b"/>
                <a:pathLst>
                  <a:path w="123208" h="1065387">
                    <a:moveTo>
                      <a:pt x="0" y="1070388"/>
                    </a:moveTo>
                    <a:lnTo>
                      <a:pt x="125962"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5" name="Freeform: Shape 164">
                <a:extLst>
                  <a:ext uri="{FF2B5EF4-FFF2-40B4-BE49-F238E27FC236}">
                    <a16:creationId xmlns:a16="http://schemas.microsoft.com/office/drawing/2014/main" id="{688360E6-BC16-404C-9BD6-0636B6CCDCD7}"/>
                  </a:ext>
                </a:extLst>
              </p:cNvPr>
              <p:cNvSpPr/>
              <p:nvPr/>
            </p:nvSpPr>
            <p:spPr>
              <a:xfrm>
                <a:off x="2708644" y="4760037"/>
                <a:ext cx="2058302" cy="246416"/>
              </a:xfrm>
              <a:custGeom>
                <a:avLst/>
                <a:gdLst>
                  <a:gd name="connsiteX0" fmla="*/ 0 w 2058301"/>
                  <a:gd name="connsiteY0" fmla="*/ 0 h 246416"/>
                  <a:gd name="connsiteX1" fmla="*/ 2064607 w 2058301"/>
                  <a:gd name="connsiteY1" fmla="*/ 251489 h 246416"/>
                </a:gdLst>
                <a:ahLst/>
                <a:cxnLst>
                  <a:cxn ang="0">
                    <a:pos x="connsiteX0" y="connsiteY0"/>
                  </a:cxn>
                  <a:cxn ang="0">
                    <a:pos x="connsiteX1" y="connsiteY1"/>
                  </a:cxn>
                </a:cxnLst>
                <a:rect l="l" t="t" r="r" b="b"/>
                <a:pathLst>
                  <a:path w="2058301" h="246416">
                    <a:moveTo>
                      <a:pt x="0" y="0"/>
                    </a:moveTo>
                    <a:lnTo>
                      <a:pt x="2064607" y="251489"/>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6" name="Freeform: Shape 165">
                <a:extLst>
                  <a:ext uri="{FF2B5EF4-FFF2-40B4-BE49-F238E27FC236}">
                    <a16:creationId xmlns:a16="http://schemas.microsoft.com/office/drawing/2014/main" id="{5ADE324C-7AA0-44A6-8FE7-9152608DCFBF}"/>
                  </a:ext>
                </a:extLst>
              </p:cNvPr>
              <p:cNvSpPr/>
              <p:nvPr/>
            </p:nvSpPr>
            <p:spPr>
              <a:xfrm>
                <a:off x="2708644" y="4703651"/>
                <a:ext cx="2442421" cy="50733"/>
              </a:xfrm>
              <a:custGeom>
                <a:avLst/>
                <a:gdLst>
                  <a:gd name="connsiteX0" fmla="*/ 2445031 w 2442421"/>
                  <a:gd name="connsiteY0" fmla="*/ 0 h 50732"/>
                  <a:gd name="connsiteX1" fmla="*/ 0 w 2442421"/>
                  <a:gd name="connsiteY1" fmla="*/ 56386 h 50732"/>
                </a:gdLst>
                <a:ahLst/>
                <a:cxnLst>
                  <a:cxn ang="0">
                    <a:pos x="connsiteX0" y="connsiteY0"/>
                  </a:cxn>
                  <a:cxn ang="0">
                    <a:pos x="connsiteX1" y="connsiteY1"/>
                  </a:cxn>
                </a:cxnLst>
                <a:rect l="l" t="t" r="r" b="b"/>
                <a:pathLst>
                  <a:path w="2442421" h="50732">
                    <a:moveTo>
                      <a:pt x="2445031" y="0"/>
                    </a:moveTo>
                    <a:lnTo>
                      <a:pt x="0" y="5638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7" name="Freeform: Shape 166">
                <a:extLst>
                  <a:ext uri="{FF2B5EF4-FFF2-40B4-BE49-F238E27FC236}">
                    <a16:creationId xmlns:a16="http://schemas.microsoft.com/office/drawing/2014/main" id="{8159A154-C7E0-43B0-B807-19E6BC94B864}"/>
                  </a:ext>
                </a:extLst>
              </p:cNvPr>
              <p:cNvSpPr/>
              <p:nvPr/>
            </p:nvSpPr>
            <p:spPr>
              <a:xfrm>
                <a:off x="3293086" y="4265465"/>
                <a:ext cx="898695" cy="760991"/>
              </a:xfrm>
              <a:custGeom>
                <a:avLst/>
                <a:gdLst>
                  <a:gd name="connsiteX0" fmla="*/ 0 w 898695"/>
                  <a:gd name="connsiteY0" fmla="*/ 765847 h 760991"/>
                  <a:gd name="connsiteX1" fmla="*/ 899637 w 898695"/>
                  <a:gd name="connsiteY1" fmla="*/ 0 h 760991"/>
                </a:gdLst>
                <a:ahLst/>
                <a:cxnLst>
                  <a:cxn ang="0">
                    <a:pos x="connsiteX0" y="connsiteY0"/>
                  </a:cxn>
                  <a:cxn ang="0">
                    <a:pos x="connsiteX1" y="connsiteY1"/>
                  </a:cxn>
                </a:cxnLst>
                <a:rect l="l" t="t" r="r" b="b"/>
                <a:pathLst>
                  <a:path w="898695" h="760991">
                    <a:moveTo>
                      <a:pt x="0" y="765847"/>
                    </a:moveTo>
                    <a:lnTo>
                      <a:pt x="89963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8" name="Freeform: Shape 167">
                <a:extLst>
                  <a:ext uri="{FF2B5EF4-FFF2-40B4-BE49-F238E27FC236}">
                    <a16:creationId xmlns:a16="http://schemas.microsoft.com/office/drawing/2014/main" id="{5840907C-01AC-4A66-BDB9-F3F2D6C6B871}"/>
                  </a:ext>
                </a:extLst>
              </p:cNvPr>
              <p:cNvSpPr/>
              <p:nvPr/>
            </p:nvSpPr>
            <p:spPr>
              <a:xfrm>
                <a:off x="4920739" y="3740816"/>
                <a:ext cx="28990" cy="1710418"/>
              </a:xfrm>
              <a:custGeom>
                <a:avLst/>
                <a:gdLst>
                  <a:gd name="connsiteX0" fmla="*/ 0 w 28990"/>
                  <a:gd name="connsiteY0" fmla="*/ 0 h 1710418"/>
                  <a:gd name="connsiteX1" fmla="*/ 35006 w 28990"/>
                  <a:gd name="connsiteY1" fmla="*/ 1717521 h 1710418"/>
                </a:gdLst>
                <a:ahLst/>
                <a:cxnLst>
                  <a:cxn ang="0">
                    <a:pos x="connsiteX0" y="connsiteY0"/>
                  </a:cxn>
                  <a:cxn ang="0">
                    <a:pos x="connsiteX1" y="connsiteY1"/>
                  </a:cxn>
                </a:cxnLst>
                <a:rect l="l" t="t" r="r" b="b"/>
                <a:pathLst>
                  <a:path w="28990" h="1710418">
                    <a:moveTo>
                      <a:pt x="0" y="0"/>
                    </a:moveTo>
                    <a:lnTo>
                      <a:pt x="35006" y="171752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9" name="Freeform: Shape 168">
                <a:extLst>
                  <a:ext uri="{FF2B5EF4-FFF2-40B4-BE49-F238E27FC236}">
                    <a16:creationId xmlns:a16="http://schemas.microsoft.com/office/drawing/2014/main" id="{94CA520A-01E4-4AA2-8801-565905D16FF0}"/>
                  </a:ext>
                </a:extLst>
              </p:cNvPr>
              <p:cNvSpPr/>
              <p:nvPr/>
            </p:nvSpPr>
            <p:spPr>
              <a:xfrm>
                <a:off x="4920739" y="3740816"/>
                <a:ext cx="703011" cy="1550972"/>
              </a:xfrm>
              <a:custGeom>
                <a:avLst/>
                <a:gdLst>
                  <a:gd name="connsiteX0" fmla="*/ 705621 w 703011"/>
                  <a:gd name="connsiteY0" fmla="*/ 1558075 h 1550972"/>
                  <a:gd name="connsiteX1" fmla="*/ 0 w 703011"/>
                  <a:gd name="connsiteY1" fmla="*/ 0 h 1550972"/>
                </a:gdLst>
                <a:ahLst/>
                <a:cxnLst>
                  <a:cxn ang="0">
                    <a:pos x="connsiteX0" y="connsiteY0"/>
                  </a:cxn>
                  <a:cxn ang="0">
                    <a:pos x="connsiteX1" y="connsiteY1"/>
                  </a:cxn>
                </a:cxnLst>
                <a:rect l="l" t="t" r="r" b="b"/>
                <a:pathLst>
                  <a:path w="703011" h="1550972">
                    <a:moveTo>
                      <a:pt x="705621" y="155807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0" name="Freeform: Shape 169">
                <a:extLst>
                  <a:ext uri="{FF2B5EF4-FFF2-40B4-BE49-F238E27FC236}">
                    <a16:creationId xmlns:a16="http://schemas.microsoft.com/office/drawing/2014/main" id="{BBE8540D-6028-42F9-B402-E1E66D94B0E7}"/>
                  </a:ext>
                </a:extLst>
              </p:cNvPr>
              <p:cNvSpPr/>
              <p:nvPr/>
            </p:nvSpPr>
            <p:spPr>
              <a:xfrm>
                <a:off x="3967107" y="3907002"/>
                <a:ext cx="1710420" cy="340634"/>
              </a:xfrm>
              <a:custGeom>
                <a:avLst/>
                <a:gdLst>
                  <a:gd name="connsiteX0" fmla="*/ 1717088 w 1710419"/>
                  <a:gd name="connsiteY0" fmla="*/ 341504 h 340634"/>
                  <a:gd name="connsiteX1" fmla="*/ 0 w 1710419"/>
                  <a:gd name="connsiteY1" fmla="*/ 0 h 340634"/>
                </a:gdLst>
                <a:ahLst/>
                <a:cxnLst>
                  <a:cxn ang="0">
                    <a:pos x="connsiteX0" y="connsiteY0"/>
                  </a:cxn>
                  <a:cxn ang="0">
                    <a:pos x="connsiteX1" y="connsiteY1"/>
                  </a:cxn>
                </a:cxnLst>
                <a:rect l="l" t="t" r="r" b="b"/>
                <a:pathLst>
                  <a:path w="1710419" h="340634">
                    <a:moveTo>
                      <a:pt x="1717088" y="341504"/>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1" name="Freeform: Shape 170">
                <a:extLst>
                  <a:ext uri="{FF2B5EF4-FFF2-40B4-BE49-F238E27FC236}">
                    <a16:creationId xmlns:a16="http://schemas.microsoft.com/office/drawing/2014/main" id="{3F336CE4-87CC-4E67-A95F-1C9A800B1150}"/>
                  </a:ext>
                </a:extLst>
              </p:cNvPr>
              <p:cNvSpPr/>
              <p:nvPr/>
            </p:nvSpPr>
            <p:spPr>
              <a:xfrm>
                <a:off x="3967107" y="3907002"/>
                <a:ext cx="1753905" cy="913189"/>
              </a:xfrm>
              <a:custGeom>
                <a:avLst/>
                <a:gdLst>
                  <a:gd name="connsiteX0" fmla="*/ 1757819 w 1753904"/>
                  <a:gd name="connsiteY0" fmla="*/ 914929 h 913189"/>
                  <a:gd name="connsiteX1" fmla="*/ 0 w 1753904"/>
                  <a:gd name="connsiteY1" fmla="*/ 0 h 913189"/>
                </a:gdLst>
                <a:ahLst/>
                <a:cxnLst>
                  <a:cxn ang="0">
                    <a:pos x="connsiteX0" y="connsiteY0"/>
                  </a:cxn>
                  <a:cxn ang="0">
                    <a:pos x="connsiteX1" y="connsiteY1"/>
                  </a:cxn>
                </a:cxnLst>
                <a:rect l="l" t="t" r="r" b="b"/>
                <a:pathLst>
                  <a:path w="1753904" h="913189">
                    <a:moveTo>
                      <a:pt x="1757819" y="914929"/>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2" name="Freeform: Shape 171">
                <a:extLst>
                  <a:ext uri="{FF2B5EF4-FFF2-40B4-BE49-F238E27FC236}">
                    <a16:creationId xmlns:a16="http://schemas.microsoft.com/office/drawing/2014/main" id="{2A8108F5-DF85-4EA2-869F-C8F14046171E}"/>
                  </a:ext>
                </a:extLst>
              </p:cNvPr>
              <p:cNvSpPr/>
              <p:nvPr/>
            </p:nvSpPr>
            <p:spPr>
              <a:xfrm>
                <a:off x="4773251" y="3740816"/>
                <a:ext cx="144951" cy="1268319"/>
              </a:xfrm>
              <a:custGeom>
                <a:avLst/>
                <a:gdLst>
                  <a:gd name="connsiteX0" fmla="*/ 0 w 144950"/>
                  <a:gd name="connsiteY0" fmla="*/ 1270710 h 1268318"/>
                  <a:gd name="connsiteX1" fmla="*/ 147487 w 144950"/>
                  <a:gd name="connsiteY1" fmla="*/ 0 h 1268318"/>
                </a:gdLst>
                <a:ahLst/>
                <a:cxnLst>
                  <a:cxn ang="0">
                    <a:pos x="connsiteX0" y="connsiteY0"/>
                  </a:cxn>
                  <a:cxn ang="0">
                    <a:pos x="connsiteX1" y="connsiteY1"/>
                  </a:cxn>
                </a:cxnLst>
                <a:rect l="l" t="t" r="r" b="b"/>
                <a:pathLst>
                  <a:path w="144950" h="1268318">
                    <a:moveTo>
                      <a:pt x="0" y="1270710"/>
                    </a:moveTo>
                    <a:lnTo>
                      <a:pt x="14748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3" name="Freeform: Shape 172">
                <a:extLst>
                  <a:ext uri="{FF2B5EF4-FFF2-40B4-BE49-F238E27FC236}">
                    <a16:creationId xmlns:a16="http://schemas.microsoft.com/office/drawing/2014/main" id="{90D1F6BA-905B-4CBA-AB9B-478B73227E1B}"/>
                  </a:ext>
                </a:extLst>
              </p:cNvPr>
              <p:cNvSpPr/>
              <p:nvPr/>
            </p:nvSpPr>
            <p:spPr>
              <a:xfrm>
                <a:off x="4225989" y="3740816"/>
                <a:ext cx="688516" cy="1391527"/>
              </a:xfrm>
              <a:custGeom>
                <a:avLst/>
                <a:gdLst>
                  <a:gd name="connsiteX0" fmla="*/ 0 w 688516"/>
                  <a:gd name="connsiteY0" fmla="*/ 1392541 h 1391526"/>
                  <a:gd name="connsiteX1" fmla="*/ 694749 w 688516"/>
                  <a:gd name="connsiteY1" fmla="*/ 0 h 1391526"/>
                </a:gdLst>
                <a:ahLst/>
                <a:cxnLst>
                  <a:cxn ang="0">
                    <a:pos x="connsiteX0" y="connsiteY0"/>
                  </a:cxn>
                  <a:cxn ang="0">
                    <a:pos x="connsiteX1" y="connsiteY1"/>
                  </a:cxn>
                </a:cxnLst>
                <a:rect l="l" t="t" r="r" b="b"/>
                <a:pathLst>
                  <a:path w="688516" h="1391526">
                    <a:moveTo>
                      <a:pt x="0" y="1392541"/>
                    </a:moveTo>
                    <a:lnTo>
                      <a:pt x="694749"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4" name="Freeform: Shape 173">
                <a:extLst>
                  <a:ext uri="{FF2B5EF4-FFF2-40B4-BE49-F238E27FC236}">
                    <a16:creationId xmlns:a16="http://schemas.microsoft.com/office/drawing/2014/main" id="{4C9C4306-18E6-4CDB-AD54-5FB245D2142D}"/>
                  </a:ext>
                </a:extLst>
              </p:cNvPr>
              <p:cNvSpPr/>
              <p:nvPr/>
            </p:nvSpPr>
            <p:spPr>
              <a:xfrm>
                <a:off x="4192723" y="4265465"/>
                <a:ext cx="253664" cy="1304556"/>
              </a:xfrm>
              <a:custGeom>
                <a:avLst/>
                <a:gdLst>
                  <a:gd name="connsiteX0" fmla="*/ 0 w 253663"/>
                  <a:gd name="connsiteY0" fmla="*/ 0 h 1304556"/>
                  <a:gd name="connsiteX1" fmla="*/ 260259 w 253663"/>
                  <a:gd name="connsiteY1" fmla="*/ 1309774 h 1304556"/>
                </a:gdLst>
                <a:ahLst/>
                <a:cxnLst>
                  <a:cxn ang="0">
                    <a:pos x="connsiteX0" y="connsiteY0"/>
                  </a:cxn>
                  <a:cxn ang="0">
                    <a:pos x="connsiteX1" y="connsiteY1"/>
                  </a:cxn>
                </a:cxnLst>
                <a:rect l="l" t="t" r="r" b="b"/>
                <a:pathLst>
                  <a:path w="253663" h="1304556">
                    <a:moveTo>
                      <a:pt x="0" y="0"/>
                    </a:moveTo>
                    <a:lnTo>
                      <a:pt x="260259" y="1309774"/>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5" name="Freeform: Shape 174">
                <a:extLst>
                  <a:ext uri="{FF2B5EF4-FFF2-40B4-BE49-F238E27FC236}">
                    <a16:creationId xmlns:a16="http://schemas.microsoft.com/office/drawing/2014/main" id="{A324C529-887F-4E80-96B2-27091D5A5DC0}"/>
                  </a:ext>
                </a:extLst>
              </p:cNvPr>
              <p:cNvSpPr/>
              <p:nvPr/>
            </p:nvSpPr>
            <p:spPr>
              <a:xfrm>
                <a:off x="4452982" y="4512171"/>
                <a:ext cx="202931" cy="1058140"/>
              </a:xfrm>
              <a:custGeom>
                <a:avLst/>
                <a:gdLst>
                  <a:gd name="connsiteX0" fmla="*/ 209309 w 202931"/>
                  <a:gd name="connsiteY0" fmla="*/ 0 h 1058140"/>
                  <a:gd name="connsiteX1" fmla="*/ 0 w 202931"/>
                  <a:gd name="connsiteY1" fmla="*/ 1063068 h 1058140"/>
                </a:gdLst>
                <a:ahLst/>
                <a:cxnLst>
                  <a:cxn ang="0">
                    <a:pos x="connsiteX0" y="connsiteY0"/>
                  </a:cxn>
                  <a:cxn ang="0">
                    <a:pos x="connsiteX1" y="connsiteY1"/>
                  </a:cxn>
                </a:cxnLst>
                <a:rect l="l" t="t" r="r" b="b"/>
                <a:pathLst>
                  <a:path w="202931" h="1058140">
                    <a:moveTo>
                      <a:pt x="209309" y="0"/>
                    </a:moveTo>
                    <a:lnTo>
                      <a:pt x="0" y="1063068"/>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6" name="Freeform: Shape 175">
                <a:extLst>
                  <a:ext uri="{FF2B5EF4-FFF2-40B4-BE49-F238E27FC236}">
                    <a16:creationId xmlns:a16="http://schemas.microsoft.com/office/drawing/2014/main" id="{37859E78-3DCC-40C2-8DBD-EEA410CF3412}"/>
                  </a:ext>
                </a:extLst>
              </p:cNvPr>
              <p:cNvSpPr/>
              <p:nvPr/>
            </p:nvSpPr>
            <p:spPr>
              <a:xfrm>
                <a:off x="3293086" y="3907002"/>
                <a:ext cx="674021" cy="1123368"/>
              </a:xfrm>
              <a:custGeom>
                <a:avLst/>
                <a:gdLst>
                  <a:gd name="connsiteX0" fmla="*/ 674021 w 674021"/>
                  <a:gd name="connsiteY0" fmla="*/ 0 h 1123367"/>
                  <a:gd name="connsiteX1" fmla="*/ 0 w 674021"/>
                  <a:gd name="connsiteY1" fmla="*/ 1124310 h 1123367"/>
                </a:gdLst>
                <a:ahLst/>
                <a:cxnLst>
                  <a:cxn ang="0">
                    <a:pos x="connsiteX0" y="connsiteY0"/>
                  </a:cxn>
                  <a:cxn ang="0">
                    <a:pos x="connsiteX1" y="connsiteY1"/>
                  </a:cxn>
                </a:cxnLst>
                <a:rect l="l" t="t" r="r" b="b"/>
                <a:pathLst>
                  <a:path w="674021" h="1123367">
                    <a:moveTo>
                      <a:pt x="674021" y="0"/>
                    </a:moveTo>
                    <a:lnTo>
                      <a:pt x="0" y="112431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7" name="Freeform: Shape 176">
                <a:extLst>
                  <a:ext uri="{FF2B5EF4-FFF2-40B4-BE49-F238E27FC236}">
                    <a16:creationId xmlns:a16="http://schemas.microsoft.com/office/drawing/2014/main" id="{62409CF8-F5BA-447C-A14C-F89C6E787D8F}"/>
                  </a:ext>
                </a:extLst>
              </p:cNvPr>
              <p:cNvSpPr/>
              <p:nvPr/>
            </p:nvSpPr>
            <p:spPr>
              <a:xfrm>
                <a:off x="4955744" y="4248506"/>
                <a:ext cx="724754" cy="1203091"/>
              </a:xfrm>
              <a:custGeom>
                <a:avLst/>
                <a:gdLst>
                  <a:gd name="connsiteX0" fmla="*/ 728450 w 724754"/>
                  <a:gd name="connsiteY0" fmla="*/ 0 h 1203090"/>
                  <a:gd name="connsiteX1" fmla="*/ 0 w 724754"/>
                  <a:gd name="connsiteY1" fmla="*/ 1209831 h 1203090"/>
                </a:gdLst>
                <a:ahLst/>
                <a:cxnLst>
                  <a:cxn ang="0">
                    <a:pos x="connsiteX0" y="connsiteY0"/>
                  </a:cxn>
                  <a:cxn ang="0">
                    <a:pos x="connsiteX1" y="connsiteY1"/>
                  </a:cxn>
                </a:cxnLst>
                <a:rect l="l" t="t" r="r" b="b"/>
                <a:pathLst>
                  <a:path w="724754" h="1203090">
                    <a:moveTo>
                      <a:pt x="728450" y="0"/>
                    </a:moveTo>
                    <a:lnTo>
                      <a:pt x="0" y="120983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8" name="Freeform: Shape 177">
                <a:extLst>
                  <a:ext uri="{FF2B5EF4-FFF2-40B4-BE49-F238E27FC236}">
                    <a16:creationId xmlns:a16="http://schemas.microsoft.com/office/drawing/2014/main" id="{4F94FAFC-9DC0-4E20-B2A0-380264046F4C}"/>
                  </a:ext>
                </a:extLst>
              </p:cNvPr>
              <p:cNvSpPr/>
              <p:nvPr/>
            </p:nvSpPr>
            <p:spPr>
              <a:xfrm>
                <a:off x="4220264" y="5121617"/>
                <a:ext cx="732002" cy="333387"/>
              </a:xfrm>
              <a:custGeom>
                <a:avLst/>
                <a:gdLst>
                  <a:gd name="connsiteX0" fmla="*/ 0 w 732001"/>
                  <a:gd name="connsiteY0" fmla="*/ 0 h 333386"/>
                  <a:gd name="connsiteX1" fmla="*/ 735480 w 732001"/>
                  <a:gd name="connsiteY1" fmla="*/ 336720 h 333386"/>
                </a:gdLst>
                <a:ahLst/>
                <a:cxnLst>
                  <a:cxn ang="0">
                    <a:pos x="connsiteX0" y="connsiteY0"/>
                  </a:cxn>
                  <a:cxn ang="0">
                    <a:pos x="connsiteX1" y="connsiteY1"/>
                  </a:cxn>
                </a:cxnLst>
                <a:rect l="l" t="t" r="r" b="b"/>
                <a:pathLst>
                  <a:path w="732001" h="333386">
                    <a:moveTo>
                      <a:pt x="0" y="0"/>
                    </a:moveTo>
                    <a:lnTo>
                      <a:pt x="735480" y="33672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9" name="Freeform: Shape 178">
                <a:extLst>
                  <a:ext uri="{FF2B5EF4-FFF2-40B4-BE49-F238E27FC236}">
                    <a16:creationId xmlns:a16="http://schemas.microsoft.com/office/drawing/2014/main" id="{FEBA85C6-8DC2-4B46-A455-496050B5EF28}"/>
                  </a:ext>
                </a:extLst>
              </p:cNvPr>
              <p:cNvSpPr/>
              <p:nvPr/>
            </p:nvSpPr>
            <p:spPr>
              <a:xfrm>
                <a:off x="5647450" y="4214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0" name="Freeform: Shape 179">
                <a:extLst>
                  <a:ext uri="{FF2B5EF4-FFF2-40B4-BE49-F238E27FC236}">
                    <a16:creationId xmlns:a16="http://schemas.microsoft.com/office/drawing/2014/main" id="{CDA39BF7-46E7-4012-9840-2DC23BCCAA0D}"/>
                  </a:ext>
                </a:extLst>
              </p:cNvPr>
              <p:cNvSpPr/>
              <p:nvPr/>
            </p:nvSpPr>
            <p:spPr>
              <a:xfrm>
                <a:off x="5588889" y="526432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1" name="Freeform: Shape 180">
                <a:extLst>
                  <a:ext uri="{FF2B5EF4-FFF2-40B4-BE49-F238E27FC236}">
                    <a16:creationId xmlns:a16="http://schemas.microsoft.com/office/drawing/2014/main" id="{A248DD8F-6D30-425C-9AA9-AFCCC7B0CE1D}"/>
                  </a:ext>
                </a:extLst>
              </p:cNvPr>
              <p:cNvSpPr/>
              <p:nvPr/>
            </p:nvSpPr>
            <p:spPr>
              <a:xfrm>
                <a:off x="4186128" y="508748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2" name="Freeform: Shape 181">
                <a:extLst>
                  <a:ext uri="{FF2B5EF4-FFF2-40B4-BE49-F238E27FC236}">
                    <a16:creationId xmlns:a16="http://schemas.microsoft.com/office/drawing/2014/main" id="{CC0E4600-FAFE-4BD4-AB17-E103C5D1DD85}"/>
                  </a:ext>
                </a:extLst>
              </p:cNvPr>
              <p:cNvSpPr/>
              <p:nvPr/>
            </p:nvSpPr>
            <p:spPr>
              <a:xfrm>
                <a:off x="3258950" y="499717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3" name="Freeform: Shape 182">
                <a:extLst>
                  <a:ext uri="{FF2B5EF4-FFF2-40B4-BE49-F238E27FC236}">
                    <a16:creationId xmlns:a16="http://schemas.microsoft.com/office/drawing/2014/main" id="{8B38CFB2-222E-4F22-83D2-FCEF0E0B85BD}"/>
                  </a:ext>
                </a:extLst>
              </p:cNvPr>
              <p:cNvSpPr/>
              <p:nvPr/>
            </p:nvSpPr>
            <p:spPr>
              <a:xfrm>
                <a:off x="4157790" y="4231547"/>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4" name="Freeform: Shape 183">
                <a:extLst>
                  <a:ext uri="{FF2B5EF4-FFF2-40B4-BE49-F238E27FC236}">
                    <a16:creationId xmlns:a16="http://schemas.microsoft.com/office/drawing/2014/main" id="{420D518B-3197-49F1-AF3E-C10228BD5B60}"/>
                  </a:ext>
                </a:extLst>
              </p:cNvPr>
              <p:cNvSpPr/>
              <p:nvPr/>
            </p:nvSpPr>
            <p:spPr>
              <a:xfrm>
                <a:off x="5119539" y="4669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5" name="Freeform: Shape 184">
                <a:extLst>
                  <a:ext uri="{FF2B5EF4-FFF2-40B4-BE49-F238E27FC236}">
                    <a16:creationId xmlns:a16="http://schemas.microsoft.com/office/drawing/2014/main" id="{2F1B1183-77BB-46E9-808C-5A177467155E}"/>
                  </a:ext>
                </a:extLst>
              </p:cNvPr>
              <p:cNvSpPr/>
              <p:nvPr/>
            </p:nvSpPr>
            <p:spPr>
              <a:xfrm>
                <a:off x="4628083" y="447803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6" name="Freeform: Shape 185">
                <a:extLst>
                  <a:ext uri="{FF2B5EF4-FFF2-40B4-BE49-F238E27FC236}">
                    <a16:creationId xmlns:a16="http://schemas.microsoft.com/office/drawing/2014/main" id="{D52C9E9B-5986-43F2-A1F6-F388E32AE2F3}"/>
                  </a:ext>
                </a:extLst>
              </p:cNvPr>
              <p:cNvSpPr/>
              <p:nvPr/>
            </p:nvSpPr>
            <p:spPr>
              <a:xfrm>
                <a:off x="4737883" y="497739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7" name="Freeform: Shape 186">
                <a:extLst>
                  <a:ext uri="{FF2B5EF4-FFF2-40B4-BE49-F238E27FC236}">
                    <a16:creationId xmlns:a16="http://schemas.microsoft.com/office/drawing/2014/main" id="{A2DBDAAC-0B9F-4CC2-B8F6-CB76B073306C}"/>
                  </a:ext>
                </a:extLst>
              </p:cNvPr>
              <p:cNvSpPr/>
              <p:nvPr/>
            </p:nvSpPr>
            <p:spPr>
              <a:xfrm>
                <a:off x="3422237" y="4589503"/>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8" name="Freeform: Shape 187">
                <a:extLst>
                  <a:ext uri="{FF2B5EF4-FFF2-40B4-BE49-F238E27FC236}">
                    <a16:creationId xmlns:a16="http://schemas.microsoft.com/office/drawing/2014/main" id="{B87C010A-4DA2-4B92-AF72-62AF00C3AD00}"/>
                  </a:ext>
                </a:extLst>
              </p:cNvPr>
              <p:cNvSpPr/>
              <p:nvPr/>
            </p:nvSpPr>
            <p:spPr>
              <a:xfrm>
                <a:off x="3800559" y="494325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9" name="Freeform: Shape 188">
                <a:extLst>
                  <a:ext uri="{FF2B5EF4-FFF2-40B4-BE49-F238E27FC236}">
                    <a16:creationId xmlns:a16="http://schemas.microsoft.com/office/drawing/2014/main" id="{9AF49340-D70F-4279-8DBE-908AF7C0FD47}"/>
                  </a:ext>
                </a:extLst>
              </p:cNvPr>
              <p:cNvSpPr/>
              <p:nvPr/>
            </p:nvSpPr>
            <p:spPr>
              <a:xfrm>
                <a:off x="4418846" y="553690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8"/>
                      <a:pt x="52989" y="68272"/>
                      <a:pt x="34136" y="68272"/>
                    </a:cubicBezTo>
                    <a:cubicBezTo>
                      <a:pt x="15283" y="68272"/>
                      <a:pt x="0" y="52988"/>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0" name="Freeform: Shape 189">
                <a:extLst>
                  <a:ext uri="{FF2B5EF4-FFF2-40B4-BE49-F238E27FC236}">
                    <a16:creationId xmlns:a16="http://schemas.microsoft.com/office/drawing/2014/main" id="{D39A87FC-DF4C-43CD-A3B5-7BEBF8767BB3}"/>
                  </a:ext>
                </a:extLst>
              </p:cNvPr>
              <p:cNvSpPr/>
              <p:nvPr/>
            </p:nvSpPr>
            <p:spPr>
              <a:xfrm>
                <a:off x="4921246" y="5424129"/>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1" name="Freeform: Shape 190">
                <a:extLst>
                  <a:ext uri="{FF2B5EF4-FFF2-40B4-BE49-F238E27FC236}">
                    <a16:creationId xmlns:a16="http://schemas.microsoft.com/office/drawing/2014/main" id="{7F10F606-B46A-41D6-AC40-0CA4EB5DBEBA}"/>
                  </a:ext>
                </a:extLst>
              </p:cNvPr>
              <p:cNvSpPr/>
              <p:nvPr/>
            </p:nvSpPr>
            <p:spPr>
              <a:xfrm>
                <a:off x="5647450" y="4214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2" name="Freeform: Shape 191">
                <a:extLst>
                  <a:ext uri="{FF2B5EF4-FFF2-40B4-BE49-F238E27FC236}">
                    <a16:creationId xmlns:a16="http://schemas.microsoft.com/office/drawing/2014/main" id="{317E66BF-C48E-4199-B960-A9D1B702860B}"/>
                  </a:ext>
                </a:extLst>
              </p:cNvPr>
              <p:cNvSpPr/>
              <p:nvPr/>
            </p:nvSpPr>
            <p:spPr>
              <a:xfrm>
                <a:off x="5588889" y="526432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3" name="Freeform: Shape 192">
                <a:extLst>
                  <a:ext uri="{FF2B5EF4-FFF2-40B4-BE49-F238E27FC236}">
                    <a16:creationId xmlns:a16="http://schemas.microsoft.com/office/drawing/2014/main" id="{41915298-667E-4143-B1F5-15035A899405}"/>
                  </a:ext>
                </a:extLst>
              </p:cNvPr>
              <p:cNvSpPr/>
              <p:nvPr/>
            </p:nvSpPr>
            <p:spPr>
              <a:xfrm>
                <a:off x="4186128" y="508748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4" name="Freeform: Shape 193">
                <a:extLst>
                  <a:ext uri="{FF2B5EF4-FFF2-40B4-BE49-F238E27FC236}">
                    <a16:creationId xmlns:a16="http://schemas.microsoft.com/office/drawing/2014/main" id="{077AF3A4-229F-456B-B4CC-7E2A19295DF7}"/>
                  </a:ext>
                </a:extLst>
              </p:cNvPr>
              <p:cNvSpPr/>
              <p:nvPr/>
            </p:nvSpPr>
            <p:spPr>
              <a:xfrm>
                <a:off x="3258950" y="499717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5" name="Freeform: Shape 194">
                <a:extLst>
                  <a:ext uri="{FF2B5EF4-FFF2-40B4-BE49-F238E27FC236}">
                    <a16:creationId xmlns:a16="http://schemas.microsoft.com/office/drawing/2014/main" id="{E2EC7319-7D54-4F57-A9C0-A5FD8DD3A11D}"/>
                  </a:ext>
                </a:extLst>
              </p:cNvPr>
              <p:cNvSpPr/>
              <p:nvPr/>
            </p:nvSpPr>
            <p:spPr>
              <a:xfrm>
                <a:off x="4157790" y="4231547"/>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6" name="Freeform: Shape 195">
                <a:extLst>
                  <a:ext uri="{FF2B5EF4-FFF2-40B4-BE49-F238E27FC236}">
                    <a16:creationId xmlns:a16="http://schemas.microsoft.com/office/drawing/2014/main" id="{52CCBB11-4EEB-4059-A0C1-47CCC3F79EB4}"/>
                  </a:ext>
                </a:extLst>
              </p:cNvPr>
              <p:cNvSpPr/>
              <p:nvPr/>
            </p:nvSpPr>
            <p:spPr>
              <a:xfrm>
                <a:off x="5119539" y="4669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7" name="Freeform: Shape 196">
                <a:extLst>
                  <a:ext uri="{FF2B5EF4-FFF2-40B4-BE49-F238E27FC236}">
                    <a16:creationId xmlns:a16="http://schemas.microsoft.com/office/drawing/2014/main" id="{3E26EBB4-7674-4977-BCB0-5C5F0FFD205B}"/>
                  </a:ext>
                </a:extLst>
              </p:cNvPr>
              <p:cNvSpPr/>
              <p:nvPr/>
            </p:nvSpPr>
            <p:spPr>
              <a:xfrm>
                <a:off x="4628083" y="447803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8" name="Freeform: Shape 197">
                <a:extLst>
                  <a:ext uri="{FF2B5EF4-FFF2-40B4-BE49-F238E27FC236}">
                    <a16:creationId xmlns:a16="http://schemas.microsoft.com/office/drawing/2014/main" id="{A4B9DA4E-E5EC-4247-BFC5-6FAD29719D4A}"/>
                  </a:ext>
                </a:extLst>
              </p:cNvPr>
              <p:cNvSpPr/>
              <p:nvPr/>
            </p:nvSpPr>
            <p:spPr>
              <a:xfrm>
                <a:off x="4737883" y="497739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9" name="Freeform: Shape 198">
                <a:extLst>
                  <a:ext uri="{FF2B5EF4-FFF2-40B4-BE49-F238E27FC236}">
                    <a16:creationId xmlns:a16="http://schemas.microsoft.com/office/drawing/2014/main" id="{D8DD3854-408B-47B4-8BDE-19B000C990BC}"/>
                  </a:ext>
                </a:extLst>
              </p:cNvPr>
              <p:cNvSpPr/>
              <p:nvPr/>
            </p:nvSpPr>
            <p:spPr>
              <a:xfrm>
                <a:off x="3422237" y="4589503"/>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0" name="Freeform: Shape 199">
                <a:extLst>
                  <a:ext uri="{FF2B5EF4-FFF2-40B4-BE49-F238E27FC236}">
                    <a16:creationId xmlns:a16="http://schemas.microsoft.com/office/drawing/2014/main" id="{1E07B604-A9E4-4A42-9A20-E275657EC6C1}"/>
                  </a:ext>
                </a:extLst>
              </p:cNvPr>
              <p:cNvSpPr/>
              <p:nvPr/>
            </p:nvSpPr>
            <p:spPr>
              <a:xfrm>
                <a:off x="3800559" y="494325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1" name="Freeform: Shape 200">
                <a:extLst>
                  <a:ext uri="{FF2B5EF4-FFF2-40B4-BE49-F238E27FC236}">
                    <a16:creationId xmlns:a16="http://schemas.microsoft.com/office/drawing/2014/main" id="{41EF640A-E82E-4B8C-9006-A3BD838DFA90}"/>
                  </a:ext>
                </a:extLst>
              </p:cNvPr>
              <p:cNvSpPr/>
              <p:nvPr/>
            </p:nvSpPr>
            <p:spPr>
              <a:xfrm>
                <a:off x="4418846" y="553690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8"/>
                      <a:pt x="52989" y="68272"/>
                      <a:pt x="34136" y="68272"/>
                    </a:cubicBezTo>
                    <a:cubicBezTo>
                      <a:pt x="15283" y="68272"/>
                      <a:pt x="0" y="52988"/>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2" name="Freeform: Shape 201">
                <a:extLst>
                  <a:ext uri="{FF2B5EF4-FFF2-40B4-BE49-F238E27FC236}">
                    <a16:creationId xmlns:a16="http://schemas.microsoft.com/office/drawing/2014/main" id="{95AD41EF-D5CE-4A78-9779-1D808BE3C04C}"/>
                  </a:ext>
                </a:extLst>
              </p:cNvPr>
              <p:cNvSpPr/>
              <p:nvPr/>
            </p:nvSpPr>
            <p:spPr>
              <a:xfrm>
                <a:off x="4921246" y="5424129"/>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3" name="Freeform: Shape 202">
                <a:extLst>
                  <a:ext uri="{FF2B5EF4-FFF2-40B4-BE49-F238E27FC236}">
                    <a16:creationId xmlns:a16="http://schemas.microsoft.com/office/drawing/2014/main" id="{530E239F-D317-4E07-A6CC-00B8C6F4A495}"/>
                  </a:ext>
                </a:extLst>
              </p:cNvPr>
              <p:cNvSpPr/>
              <p:nvPr/>
            </p:nvSpPr>
            <p:spPr>
              <a:xfrm>
                <a:off x="5686079" y="478424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4" name="Freeform: Shape 203">
                <a:extLst>
                  <a:ext uri="{FF2B5EF4-FFF2-40B4-BE49-F238E27FC236}">
                    <a16:creationId xmlns:a16="http://schemas.microsoft.com/office/drawing/2014/main" id="{E9C9EABB-4916-4928-9978-B0021874525E}"/>
                  </a:ext>
                </a:extLst>
              </p:cNvPr>
              <p:cNvSpPr/>
              <p:nvPr/>
            </p:nvSpPr>
            <p:spPr>
              <a:xfrm>
                <a:off x="2676465" y="472452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5" name="Freeform: Shape 204">
                <a:extLst>
                  <a:ext uri="{FF2B5EF4-FFF2-40B4-BE49-F238E27FC236}">
                    <a16:creationId xmlns:a16="http://schemas.microsoft.com/office/drawing/2014/main" id="{CF3C13BA-23CE-49ED-B406-417D8B2474FB}"/>
                  </a:ext>
                </a:extLst>
              </p:cNvPr>
              <p:cNvSpPr/>
              <p:nvPr/>
            </p:nvSpPr>
            <p:spPr>
              <a:xfrm>
                <a:off x="4885661" y="370784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6" name="Freeform: Shape 205">
                <a:extLst>
                  <a:ext uri="{FF2B5EF4-FFF2-40B4-BE49-F238E27FC236}">
                    <a16:creationId xmlns:a16="http://schemas.microsoft.com/office/drawing/2014/main" id="{CECE2289-B29E-4E22-B5FE-C6FA78FF7D8C}"/>
                  </a:ext>
                </a:extLst>
              </p:cNvPr>
              <p:cNvSpPr/>
              <p:nvPr/>
            </p:nvSpPr>
            <p:spPr>
              <a:xfrm>
                <a:off x="3932971" y="387286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7" name="Freeform: Shape 206">
                <a:extLst>
                  <a:ext uri="{FF2B5EF4-FFF2-40B4-BE49-F238E27FC236}">
                    <a16:creationId xmlns:a16="http://schemas.microsoft.com/office/drawing/2014/main" id="{1949DCAB-BB24-4321-A1EC-2471C4E4AF00}"/>
                  </a:ext>
                </a:extLst>
              </p:cNvPr>
              <p:cNvSpPr/>
              <p:nvPr/>
            </p:nvSpPr>
            <p:spPr>
              <a:xfrm>
                <a:off x="5647450" y="4214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8" name="Freeform: Shape 207">
                <a:extLst>
                  <a:ext uri="{FF2B5EF4-FFF2-40B4-BE49-F238E27FC236}">
                    <a16:creationId xmlns:a16="http://schemas.microsoft.com/office/drawing/2014/main" id="{4AA38F7E-AD87-4C02-AFAF-0F380F6A8319}"/>
                  </a:ext>
                </a:extLst>
              </p:cNvPr>
              <p:cNvSpPr/>
              <p:nvPr/>
            </p:nvSpPr>
            <p:spPr>
              <a:xfrm>
                <a:off x="5588889" y="526432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9" name="Freeform: Shape 208">
                <a:extLst>
                  <a:ext uri="{FF2B5EF4-FFF2-40B4-BE49-F238E27FC236}">
                    <a16:creationId xmlns:a16="http://schemas.microsoft.com/office/drawing/2014/main" id="{C3891CCA-72DA-4BF4-B93B-4DAC97B4595A}"/>
                  </a:ext>
                </a:extLst>
              </p:cNvPr>
              <p:cNvSpPr/>
              <p:nvPr/>
            </p:nvSpPr>
            <p:spPr>
              <a:xfrm>
                <a:off x="4186128" y="508748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0" name="Freeform: Shape 209">
                <a:extLst>
                  <a:ext uri="{FF2B5EF4-FFF2-40B4-BE49-F238E27FC236}">
                    <a16:creationId xmlns:a16="http://schemas.microsoft.com/office/drawing/2014/main" id="{BCB221B5-4F3A-4E0D-827C-C4B38E9459BA}"/>
                  </a:ext>
                </a:extLst>
              </p:cNvPr>
              <p:cNvSpPr/>
              <p:nvPr/>
            </p:nvSpPr>
            <p:spPr>
              <a:xfrm>
                <a:off x="3258950" y="499717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1" name="Freeform: Shape 210">
                <a:extLst>
                  <a:ext uri="{FF2B5EF4-FFF2-40B4-BE49-F238E27FC236}">
                    <a16:creationId xmlns:a16="http://schemas.microsoft.com/office/drawing/2014/main" id="{C96BA0E2-CD9D-4997-9490-E1B6CCFBAA08}"/>
                  </a:ext>
                </a:extLst>
              </p:cNvPr>
              <p:cNvSpPr/>
              <p:nvPr/>
            </p:nvSpPr>
            <p:spPr>
              <a:xfrm>
                <a:off x="4157790" y="4231547"/>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2" name="Freeform: Shape 211">
                <a:extLst>
                  <a:ext uri="{FF2B5EF4-FFF2-40B4-BE49-F238E27FC236}">
                    <a16:creationId xmlns:a16="http://schemas.microsoft.com/office/drawing/2014/main" id="{B4961D5A-D30C-4B67-905F-639938B01F32}"/>
                  </a:ext>
                </a:extLst>
              </p:cNvPr>
              <p:cNvSpPr/>
              <p:nvPr/>
            </p:nvSpPr>
            <p:spPr>
              <a:xfrm>
                <a:off x="5119539" y="4669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3" name="Freeform: Shape 212">
                <a:extLst>
                  <a:ext uri="{FF2B5EF4-FFF2-40B4-BE49-F238E27FC236}">
                    <a16:creationId xmlns:a16="http://schemas.microsoft.com/office/drawing/2014/main" id="{228E1F5E-1854-4218-BAF4-033E58008F0D}"/>
                  </a:ext>
                </a:extLst>
              </p:cNvPr>
              <p:cNvSpPr/>
              <p:nvPr/>
            </p:nvSpPr>
            <p:spPr>
              <a:xfrm>
                <a:off x="4628083" y="447803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4" name="Freeform: Shape 213">
                <a:extLst>
                  <a:ext uri="{FF2B5EF4-FFF2-40B4-BE49-F238E27FC236}">
                    <a16:creationId xmlns:a16="http://schemas.microsoft.com/office/drawing/2014/main" id="{6D8AE69A-0788-44E9-8232-B4E4C2AA4280}"/>
                  </a:ext>
                </a:extLst>
              </p:cNvPr>
              <p:cNvSpPr/>
              <p:nvPr/>
            </p:nvSpPr>
            <p:spPr>
              <a:xfrm>
                <a:off x="4737883" y="497739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5" name="Freeform: Shape 214">
                <a:extLst>
                  <a:ext uri="{FF2B5EF4-FFF2-40B4-BE49-F238E27FC236}">
                    <a16:creationId xmlns:a16="http://schemas.microsoft.com/office/drawing/2014/main" id="{029EE577-DFA2-47F3-A740-7C38335DC900}"/>
                  </a:ext>
                </a:extLst>
              </p:cNvPr>
              <p:cNvSpPr/>
              <p:nvPr/>
            </p:nvSpPr>
            <p:spPr>
              <a:xfrm>
                <a:off x="3422237" y="4589503"/>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6" name="Freeform: Shape 215">
                <a:extLst>
                  <a:ext uri="{FF2B5EF4-FFF2-40B4-BE49-F238E27FC236}">
                    <a16:creationId xmlns:a16="http://schemas.microsoft.com/office/drawing/2014/main" id="{765E0D36-ABBB-4D6B-98E3-F067CA4E4061}"/>
                  </a:ext>
                </a:extLst>
              </p:cNvPr>
              <p:cNvSpPr/>
              <p:nvPr/>
            </p:nvSpPr>
            <p:spPr>
              <a:xfrm>
                <a:off x="3800559" y="494325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7" name="Freeform: Shape 216">
                <a:extLst>
                  <a:ext uri="{FF2B5EF4-FFF2-40B4-BE49-F238E27FC236}">
                    <a16:creationId xmlns:a16="http://schemas.microsoft.com/office/drawing/2014/main" id="{BAD8936E-8847-4FC8-B4BC-15BE07454833}"/>
                  </a:ext>
                </a:extLst>
              </p:cNvPr>
              <p:cNvSpPr/>
              <p:nvPr/>
            </p:nvSpPr>
            <p:spPr>
              <a:xfrm>
                <a:off x="4418846" y="553690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8"/>
                      <a:pt x="52989" y="68272"/>
                      <a:pt x="34136" y="68272"/>
                    </a:cubicBezTo>
                    <a:cubicBezTo>
                      <a:pt x="15283" y="68272"/>
                      <a:pt x="0" y="52988"/>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8" name="Freeform: Shape 217">
                <a:extLst>
                  <a:ext uri="{FF2B5EF4-FFF2-40B4-BE49-F238E27FC236}">
                    <a16:creationId xmlns:a16="http://schemas.microsoft.com/office/drawing/2014/main" id="{3C8898BE-A965-4A85-BAF3-28FB2777B124}"/>
                  </a:ext>
                </a:extLst>
              </p:cNvPr>
              <p:cNvSpPr/>
              <p:nvPr/>
            </p:nvSpPr>
            <p:spPr>
              <a:xfrm>
                <a:off x="4921246" y="5424129"/>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9" name="Freeform: Shape 218">
                <a:extLst>
                  <a:ext uri="{FF2B5EF4-FFF2-40B4-BE49-F238E27FC236}">
                    <a16:creationId xmlns:a16="http://schemas.microsoft.com/office/drawing/2014/main" id="{22DB0A3B-B2F8-469C-AE82-165781EE5555}"/>
                  </a:ext>
                </a:extLst>
              </p:cNvPr>
              <p:cNvSpPr/>
              <p:nvPr/>
            </p:nvSpPr>
            <p:spPr>
              <a:xfrm>
                <a:off x="5686079" y="478424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0" name="Freeform: Shape 219">
                <a:extLst>
                  <a:ext uri="{FF2B5EF4-FFF2-40B4-BE49-F238E27FC236}">
                    <a16:creationId xmlns:a16="http://schemas.microsoft.com/office/drawing/2014/main" id="{11FCCE81-5A1E-4E77-93BB-6E79C7C8555B}"/>
                  </a:ext>
                </a:extLst>
              </p:cNvPr>
              <p:cNvSpPr/>
              <p:nvPr/>
            </p:nvSpPr>
            <p:spPr>
              <a:xfrm>
                <a:off x="2676465" y="472452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1" name="Freeform: Shape 220">
                <a:extLst>
                  <a:ext uri="{FF2B5EF4-FFF2-40B4-BE49-F238E27FC236}">
                    <a16:creationId xmlns:a16="http://schemas.microsoft.com/office/drawing/2014/main" id="{DA3D8DCD-C87E-499A-88E7-1A3C5FBC57B9}"/>
                  </a:ext>
                </a:extLst>
              </p:cNvPr>
              <p:cNvSpPr/>
              <p:nvPr/>
            </p:nvSpPr>
            <p:spPr>
              <a:xfrm>
                <a:off x="4885661" y="370784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2" name="Freeform: Shape 221">
                <a:extLst>
                  <a:ext uri="{FF2B5EF4-FFF2-40B4-BE49-F238E27FC236}">
                    <a16:creationId xmlns:a16="http://schemas.microsoft.com/office/drawing/2014/main" id="{A5735361-7FF2-4B2B-9F03-5CCF1D711884}"/>
                  </a:ext>
                </a:extLst>
              </p:cNvPr>
              <p:cNvSpPr/>
              <p:nvPr/>
            </p:nvSpPr>
            <p:spPr>
              <a:xfrm>
                <a:off x="3932971" y="387286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3" name="Freeform: Shape 222">
                <a:extLst>
                  <a:ext uri="{FF2B5EF4-FFF2-40B4-BE49-F238E27FC236}">
                    <a16:creationId xmlns:a16="http://schemas.microsoft.com/office/drawing/2014/main" id="{8B1BAC52-9088-4DDB-8387-2C44674EB363}"/>
                  </a:ext>
                </a:extLst>
              </p:cNvPr>
              <p:cNvSpPr/>
              <p:nvPr/>
            </p:nvSpPr>
            <p:spPr>
              <a:xfrm>
                <a:off x="5686079" y="478424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4" name="Freeform: Shape 223">
                <a:extLst>
                  <a:ext uri="{FF2B5EF4-FFF2-40B4-BE49-F238E27FC236}">
                    <a16:creationId xmlns:a16="http://schemas.microsoft.com/office/drawing/2014/main" id="{F3BD340C-9EE0-4BBE-80CF-14AA4AFD7D8F}"/>
                  </a:ext>
                </a:extLst>
              </p:cNvPr>
              <p:cNvSpPr/>
              <p:nvPr/>
            </p:nvSpPr>
            <p:spPr>
              <a:xfrm>
                <a:off x="2676465" y="472452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5" name="Freeform: Shape 224">
                <a:extLst>
                  <a:ext uri="{FF2B5EF4-FFF2-40B4-BE49-F238E27FC236}">
                    <a16:creationId xmlns:a16="http://schemas.microsoft.com/office/drawing/2014/main" id="{E0237D8C-A3C4-4526-A22A-AE6DBBE1AF93}"/>
                  </a:ext>
                </a:extLst>
              </p:cNvPr>
              <p:cNvSpPr/>
              <p:nvPr/>
            </p:nvSpPr>
            <p:spPr>
              <a:xfrm>
                <a:off x="4885661" y="370784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6" name="Freeform: Shape 225">
                <a:extLst>
                  <a:ext uri="{FF2B5EF4-FFF2-40B4-BE49-F238E27FC236}">
                    <a16:creationId xmlns:a16="http://schemas.microsoft.com/office/drawing/2014/main" id="{2DE72D8B-4B25-4D06-A6DF-9805D231060F}"/>
                  </a:ext>
                </a:extLst>
              </p:cNvPr>
              <p:cNvSpPr/>
              <p:nvPr/>
            </p:nvSpPr>
            <p:spPr>
              <a:xfrm>
                <a:off x="3932971" y="387286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grpSp>
        <p:grpSp>
          <p:nvGrpSpPr>
            <p:cNvPr id="227" name="Graphic 44">
              <a:extLst>
                <a:ext uri="{FF2B5EF4-FFF2-40B4-BE49-F238E27FC236}">
                  <a16:creationId xmlns:a16="http://schemas.microsoft.com/office/drawing/2014/main" id="{FCC3CE03-5E60-438F-9B54-232A69A1C2E1}"/>
                </a:ext>
              </a:extLst>
            </p:cNvPr>
            <p:cNvGrpSpPr/>
            <p:nvPr userDrawn="1"/>
          </p:nvGrpSpPr>
          <p:grpSpPr>
            <a:xfrm rot="20850460">
              <a:off x="8754222" y="2668941"/>
              <a:ext cx="760175" cy="1157737"/>
              <a:chOff x="5744686" y="3666363"/>
              <a:chExt cx="1262086" cy="1922144"/>
            </a:xfrm>
          </p:grpSpPr>
          <p:sp>
            <p:nvSpPr>
              <p:cNvPr id="228" name="Freeform: Shape 227">
                <a:extLst>
                  <a:ext uri="{FF2B5EF4-FFF2-40B4-BE49-F238E27FC236}">
                    <a16:creationId xmlns:a16="http://schemas.microsoft.com/office/drawing/2014/main" id="{7326045E-33BE-429D-A545-4344460C99E4}"/>
                  </a:ext>
                </a:extLst>
              </p:cNvPr>
              <p:cNvSpPr/>
              <p:nvPr/>
            </p:nvSpPr>
            <p:spPr>
              <a:xfrm>
                <a:off x="6710327" y="3700526"/>
                <a:ext cx="7253" cy="442456"/>
              </a:xfrm>
              <a:custGeom>
                <a:avLst/>
                <a:gdLst>
                  <a:gd name="connsiteX0" fmla="*/ 0 w 0"/>
                  <a:gd name="connsiteY0" fmla="*/ 0 h 442455"/>
                  <a:gd name="connsiteX1" fmla="*/ 2249 w 0"/>
                  <a:gd name="connsiteY1" fmla="*/ 447968 h 442455"/>
                </a:gdLst>
                <a:ahLst/>
                <a:cxnLst>
                  <a:cxn ang="0">
                    <a:pos x="connsiteX0" y="connsiteY0"/>
                  </a:cxn>
                  <a:cxn ang="0">
                    <a:pos x="connsiteX1" y="connsiteY1"/>
                  </a:cxn>
                </a:cxnLst>
                <a:rect l="l" t="t" r="r" b="b"/>
                <a:pathLst>
                  <a:path h="442455">
                    <a:moveTo>
                      <a:pt x="0" y="0"/>
                    </a:moveTo>
                    <a:lnTo>
                      <a:pt x="2249" y="447968"/>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9" name="Freeform: Shape 228">
                <a:extLst>
                  <a:ext uri="{FF2B5EF4-FFF2-40B4-BE49-F238E27FC236}">
                    <a16:creationId xmlns:a16="http://schemas.microsoft.com/office/drawing/2014/main" id="{ADF74319-B8A2-4D00-B1DF-4FEFEFBB49B8}"/>
                  </a:ext>
                </a:extLst>
              </p:cNvPr>
              <p:cNvSpPr/>
              <p:nvPr/>
            </p:nvSpPr>
            <p:spPr>
              <a:xfrm>
                <a:off x="6710327" y="3700526"/>
                <a:ext cx="261121" cy="776111"/>
              </a:xfrm>
              <a:custGeom>
                <a:avLst/>
                <a:gdLst>
                  <a:gd name="connsiteX0" fmla="*/ 263877 w 261121"/>
                  <a:gd name="connsiteY0" fmla="*/ 780391 h 776110"/>
                  <a:gd name="connsiteX1" fmla="*/ 0 w 261121"/>
                  <a:gd name="connsiteY1" fmla="*/ 0 h 776110"/>
                </a:gdLst>
                <a:ahLst/>
                <a:cxnLst>
                  <a:cxn ang="0">
                    <a:pos x="connsiteX0" y="connsiteY0"/>
                  </a:cxn>
                  <a:cxn ang="0">
                    <a:pos x="connsiteX1" y="connsiteY1"/>
                  </a:cxn>
                </a:cxnLst>
                <a:rect l="l" t="t" r="r" b="b"/>
                <a:pathLst>
                  <a:path w="261121" h="776110">
                    <a:moveTo>
                      <a:pt x="263877" y="780391"/>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0" name="Freeform: Shape 229">
                <a:extLst>
                  <a:ext uri="{FF2B5EF4-FFF2-40B4-BE49-F238E27FC236}">
                    <a16:creationId xmlns:a16="http://schemas.microsoft.com/office/drawing/2014/main" id="{645BDE41-8D01-449A-8868-49A32197438F}"/>
                  </a:ext>
                </a:extLst>
              </p:cNvPr>
              <p:cNvSpPr/>
              <p:nvPr/>
            </p:nvSpPr>
            <p:spPr>
              <a:xfrm>
                <a:off x="6730636" y="4811308"/>
                <a:ext cx="58027" cy="362669"/>
              </a:xfrm>
              <a:custGeom>
                <a:avLst/>
                <a:gdLst>
                  <a:gd name="connsiteX0" fmla="*/ 63685 w 58026"/>
                  <a:gd name="connsiteY0" fmla="*/ 363176 h 362668"/>
                  <a:gd name="connsiteX1" fmla="*/ 0 w 58026"/>
                  <a:gd name="connsiteY1" fmla="*/ 0 h 362668"/>
                </a:gdLst>
                <a:ahLst/>
                <a:cxnLst>
                  <a:cxn ang="0">
                    <a:pos x="connsiteX0" y="connsiteY0"/>
                  </a:cxn>
                  <a:cxn ang="0">
                    <a:pos x="connsiteX1" y="connsiteY1"/>
                  </a:cxn>
                </a:cxnLst>
                <a:rect l="l" t="t" r="r" b="b"/>
                <a:pathLst>
                  <a:path w="58026" h="362668">
                    <a:moveTo>
                      <a:pt x="63685" y="363176"/>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1" name="Freeform: Shape 230">
                <a:extLst>
                  <a:ext uri="{FF2B5EF4-FFF2-40B4-BE49-F238E27FC236}">
                    <a16:creationId xmlns:a16="http://schemas.microsoft.com/office/drawing/2014/main" id="{66ED7311-B0B9-478C-A002-8009205E29E6}"/>
                  </a:ext>
                </a:extLst>
              </p:cNvPr>
              <p:cNvSpPr/>
              <p:nvPr/>
            </p:nvSpPr>
            <p:spPr>
              <a:xfrm>
                <a:off x="6730636" y="4480917"/>
                <a:ext cx="239361" cy="326402"/>
              </a:xfrm>
              <a:custGeom>
                <a:avLst/>
                <a:gdLst>
                  <a:gd name="connsiteX0" fmla="*/ 243568 w 239361"/>
                  <a:gd name="connsiteY0" fmla="*/ 0 h 326401"/>
                  <a:gd name="connsiteX1" fmla="*/ 0 w 239361"/>
                  <a:gd name="connsiteY1" fmla="*/ 330391 h 326401"/>
                </a:gdLst>
                <a:ahLst/>
                <a:cxnLst>
                  <a:cxn ang="0">
                    <a:pos x="connsiteX0" y="connsiteY0"/>
                  </a:cxn>
                  <a:cxn ang="0">
                    <a:pos x="connsiteX1" y="connsiteY1"/>
                  </a:cxn>
                </a:cxnLst>
                <a:rect l="l" t="t" r="r" b="b"/>
                <a:pathLst>
                  <a:path w="239361" h="326401">
                    <a:moveTo>
                      <a:pt x="243568" y="0"/>
                    </a:moveTo>
                    <a:lnTo>
                      <a:pt x="0" y="330391"/>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2" name="Freeform: Shape 231">
                <a:extLst>
                  <a:ext uri="{FF2B5EF4-FFF2-40B4-BE49-F238E27FC236}">
                    <a16:creationId xmlns:a16="http://schemas.microsoft.com/office/drawing/2014/main" id="{B8F7925E-6814-44F3-8699-E8530C1F2201}"/>
                  </a:ext>
                </a:extLst>
              </p:cNvPr>
              <p:cNvSpPr/>
              <p:nvPr/>
            </p:nvSpPr>
            <p:spPr>
              <a:xfrm>
                <a:off x="6419684" y="4148495"/>
                <a:ext cx="290135" cy="43520"/>
              </a:xfrm>
              <a:custGeom>
                <a:avLst/>
                <a:gdLst>
                  <a:gd name="connsiteX0" fmla="*/ 292891 w 290134"/>
                  <a:gd name="connsiteY0" fmla="*/ 0 h 43520"/>
                  <a:gd name="connsiteX1" fmla="*/ 0 w 290134"/>
                  <a:gd name="connsiteY1" fmla="*/ 46494 h 43520"/>
                </a:gdLst>
                <a:ahLst/>
                <a:cxnLst>
                  <a:cxn ang="0">
                    <a:pos x="connsiteX0" y="connsiteY0"/>
                  </a:cxn>
                  <a:cxn ang="0">
                    <a:pos x="connsiteX1" y="connsiteY1"/>
                  </a:cxn>
                </a:cxnLst>
                <a:rect l="l" t="t" r="r" b="b"/>
                <a:pathLst>
                  <a:path w="290134" h="43520">
                    <a:moveTo>
                      <a:pt x="292891" y="0"/>
                    </a:moveTo>
                    <a:lnTo>
                      <a:pt x="0" y="46494"/>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3" name="Freeform: Shape 232">
                <a:extLst>
                  <a:ext uri="{FF2B5EF4-FFF2-40B4-BE49-F238E27FC236}">
                    <a16:creationId xmlns:a16="http://schemas.microsoft.com/office/drawing/2014/main" id="{6DEF0307-4505-4031-9C00-62DAC57FA38E}"/>
                  </a:ext>
                </a:extLst>
              </p:cNvPr>
              <p:cNvSpPr/>
              <p:nvPr/>
            </p:nvSpPr>
            <p:spPr>
              <a:xfrm>
                <a:off x="5837457" y="4194989"/>
                <a:ext cx="580269" cy="50774"/>
              </a:xfrm>
              <a:custGeom>
                <a:avLst/>
                <a:gdLst>
                  <a:gd name="connsiteX0" fmla="*/ 0 w 580269"/>
                  <a:gd name="connsiteY0" fmla="*/ 55778 h 50773"/>
                  <a:gd name="connsiteX1" fmla="*/ 582228 w 580269"/>
                  <a:gd name="connsiteY1" fmla="*/ 0 h 50773"/>
                </a:gdLst>
                <a:ahLst/>
                <a:cxnLst>
                  <a:cxn ang="0">
                    <a:pos x="connsiteX0" y="connsiteY0"/>
                  </a:cxn>
                  <a:cxn ang="0">
                    <a:pos x="connsiteX1" y="connsiteY1"/>
                  </a:cxn>
                </a:cxnLst>
                <a:rect l="l" t="t" r="r" b="b"/>
                <a:pathLst>
                  <a:path w="580269" h="50773">
                    <a:moveTo>
                      <a:pt x="0" y="55778"/>
                    </a:moveTo>
                    <a:lnTo>
                      <a:pt x="582228"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4" name="Freeform: Shape 233">
                <a:extLst>
                  <a:ext uri="{FF2B5EF4-FFF2-40B4-BE49-F238E27FC236}">
                    <a16:creationId xmlns:a16="http://schemas.microsoft.com/office/drawing/2014/main" id="{C29EF5CC-1963-465F-AA8C-8B52B0898109}"/>
                  </a:ext>
                </a:extLst>
              </p:cNvPr>
              <p:cNvSpPr/>
              <p:nvPr/>
            </p:nvSpPr>
            <p:spPr>
              <a:xfrm>
                <a:off x="5837457" y="4250767"/>
                <a:ext cx="36267" cy="565763"/>
              </a:xfrm>
              <a:custGeom>
                <a:avLst/>
                <a:gdLst>
                  <a:gd name="connsiteX0" fmla="*/ 38660 w 36266"/>
                  <a:gd name="connsiteY0" fmla="*/ 570188 h 565763"/>
                  <a:gd name="connsiteX1" fmla="*/ 0 w 36266"/>
                  <a:gd name="connsiteY1" fmla="*/ 0 h 565763"/>
                </a:gdLst>
                <a:ahLst/>
                <a:cxnLst>
                  <a:cxn ang="0">
                    <a:pos x="connsiteX0" y="connsiteY0"/>
                  </a:cxn>
                  <a:cxn ang="0">
                    <a:pos x="connsiteX1" y="connsiteY1"/>
                  </a:cxn>
                </a:cxnLst>
                <a:rect l="l" t="t" r="r" b="b"/>
                <a:pathLst>
                  <a:path w="36266" h="565763">
                    <a:moveTo>
                      <a:pt x="38660" y="570188"/>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5" name="Freeform: Shape 234">
                <a:extLst>
                  <a:ext uri="{FF2B5EF4-FFF2-40B4-BE49-F238E27FC236}">
                    <a16:creationId xmlns:a16="http://schemas.microsoft.com/office/drawing/2014/main" id="{5905E019-4332-49AC-89C7-C9051A19339B}"/>
                  </a:ext>
                </a:extLst>
              </p:cNvPr>
              <p:cNvSpPr/>
              <p:nvPr/>
            </p:nvSpPr>
            <p:spPr>
              <a:xfrm>
                <a:off x="5777689" y="4820955"/>
                <a:ext cx="94294" cy="478723"/>
              </a:xfrm>
              <a:custGeom>
                <a:avLst/>
                <a:gdLst>
                  <a:gd name="connsiteX0" fmla="*/ 0 w 94293"/>
                  <a:gd name="connsiteY0" fmla="*/ 480681 h 478722"/>
                  <a:gd name="connsiteX1" fmla="*/ 98428 w 94293"/>
                  <a:gd name="connsiteY1" fmla="*/ 0 h 478722"/>
                </a:gdLst>
                <a:ahLst/>
                <a:cxnLst>
                  <a:cxn ang="0">
                    <a:pos x="connsiteX0" y="connsiteY0"/>
                  </a:cxn>
                  <a:cxn ang="0">
                    <a:pos x="connsiteX1" y="connsiteY1"/>
                  </a:cxn>
                </a:cxnLst>
                <a:rect l="l" t="t" r="r" b="b"/>
                <a:pathLst>
                  <a:path w="94293" h="478722">
                    <a:moveTo>
                      <a:pt x="0" y="480681"/>
                    </a:moveTo>
                    <a:lnTo>
                      <a:pt x="98428"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6" name="Freeform: Shape 235">
                <a:extLst>
                  <a:ext uri="{FF2B5EF4-FFF2-40B4-BE49-F238E27FC236}">
                    <a16:creationId xmlns:a16="http://schemas.microsoft.com/office/drawing/2014/main" id="{9879E6E2-2F24-4F35-8712-F302F9311382}"/>
                  </a:ext>
                </a:extLst>
              </p:cNvPr>
              <p:cNvSpPr/>
              <p:nvPr/>
            </p:nvSpPr>
            <p:spPr>
              <a:xfrm>
                <a:off x="5777689" y="5301636"/>
                <a:ext cx="435202" cy="253868"/>
              </a:xfrm>
              <a:custGeom>
                <a:avLst/>
                <a:gdLst>
                  <a:gd name="connsiteX0" fmla="*/ 440497 w 435202"/>
                  <a:gd name="connsiteY0" fmla="*/ 254158 h 253868"/>
                  <a:gd name="connsiteX1" fmla="*/ 0 w 435202"/>
                  <a:gd name="connsiteY1" fmla="*/ 0 h 253868"/>
                </a:gdLst>
                <a:ahLst/>
                <a:cxnLst>
                  <a:cxn ang="0">
                    <a:pos x="connsiteX0" y="connsiteY0"/>
                  </a:cxn>
                  <a:cxn ang="0">
                    <a:pos x="connsiteX1" y="connsiteY1"/>
                  </a:cxn>
                </a:cxnLst>
                <a:rect l="l" t="t" r="r" b="b"/>
                <a:pathLst>
                  <a:path w="435202" h="253868">
                    <a:moveTo>
                      <a:pt x="440497" y="254158"/>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7" name="Freeform: Shape 236">
                <a:extLst>
                  <a:ext uri="{FF2B5EF4-FFF2-40B4-BE49-F238E27FC236}">
                    <a16:creationId xmlns:a16="http://schemas.microsoft.com/office/drawing/2014/main" id="{0D8A36AD-D845-4250-A655-2EE465C1AF51}"/>
                  </a:ext>
                </a:extLst>
              </p:cNvPr>
              <p:cNvSpPr/>
              <p:nvPr/>
            </p:nvSpPr>
            <p:spPr>
              <a:xfrm>
                <a:off x="6196426" y="5177168"/>
                <a:ext cx="319148" cy="297388"/>
              </a:xfrm>
              <a:custGeom>
                <a:avLst/>
                <a:gdLst>
                  <a:gd name="connsiteX0" fmla="*/ 324153 w 319148"/>
                  <a:gd name="connsiteY0" fmla="*/ 298476 h 297388"/>
                  <a:gd name="connsiteX1" fmla="*/ 0 w 319148"/>
                  <a:gd name="connsiteY1" fmla="*/ 0 h 297388"/>
                </a:gdLst>
                <a:ahLst/>
                <a:cxnLst>
                  <a:cxn ang="0">
                    <a:pos x="connsiteX0" y="connsiteY0"/>
                  </a:cxn>
                  <a:cxn ang="0">
                    <a:pos x="connsiteX1" y="connsiteY1"/>
                  </a:cxn>
                </a:cxnLst>
                <a:rect l="l" t="t" r="r" b="b"/>
                <a:pathLst>
                  <a:path w="319148" h="297388">
                    <a:moveTo>
                      <a:pt x="324153" y="298476"/>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8" name="Freeform: Shape 237">
                <a:extLst>
                  <a:ext uri="{FF2B5EF4-FFF2-40B4-BE49-F238E27FC236}">
                    <a16:creationId xmlns:a16="http://schemas.microsoft.com/office/drawing/2014/main" id="{6B0B64AF-F6D5-4491-8544-A4BB786F3F43}"/>
                  </a:ext>
                </a:extLst>
              </p:cNvPr>
              <p:cNvSpPr/>
              <p:nvPr/>
            </p:nvSpPr>
            <p:spPr>
              <a:xfrm>
                <a:off x="6520579" y="5174484"/>
                <a:ext cx="268375" cy="297388"/>
              </a:xfrm>
              <a:custGeom>
                <a:avLst/>
                <a:gdLst>
                  <a:gd name="connsiteX0" fmla="*/ 273742 w 268374"/>
                  <a:gd name="connsiteY0" fmla="*/ 0 h 297388"/>
                  <a:gd name="connsiteX1" fmla="*/ 0 w 268374"/>
                  <a:gd name="connsiteY1" fmla="*/ 301160 h 297388"/>
                </a:gdLst>
                <a:ahLst/>
                <a:cxnLst>
                  <a:cxn ang="0">
                    <a:pos x="connsiteX0" y="connsiteY0"/>
                  </a:cxn>
                  <a:cxn ang="0">
                    <a:pos x="connsiteX1" y="connsiteY1"/>
                  </a:cxn>
                </a:cxnLst>
                <a:rect l="l" t="t" r="r" b="b"/>
                <a:pathLst>
                  <a:path w="268374" h="297388">
                    <a:moveTo>
                      <a:pt x="273742" y="0"/>
                    </a:moveTo>
                    <a:lnTo>
                      <a:pt x="0" y="30116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9" name="Freeform: Shape 238">
                <a:extLst>
                  <a:ext uri="{FF2B5EF4-FFF2-40B4-BE49-F238E27FC236}">
                    <a16:creationId xmlns:a16="http://schemas.microsoft.com/office/drawing/2014/main" id="{1C3F4BB9-1A6A-4E34-B974-0D8E3A2A53D0}"/>
                  </a:ext>
                </a:extLst>
              </p:cNvPr>
              <p:cNvSpPr/>
              <p:nvPr/>
            </p:nvSpPr>
            <p:spPr>
              <a:xfrm>
                <a:off x="6218186" y="5475645"/>
                <a:ext cx="297388" cy="79787"/>
              </a:xfrm>
              <a:custGeom>
                <a:avLst/>
                <a:gdLst>
                  <a:gd name="connsiteX0" fmla="*/ 0 w 297388"/>
                  <a:gd name="connsiteY0" fmla="*/ 80150 h 79787"/>
                  <a:gd name="connsiteX1" fmla="*/ 302393 w 297388"/>
                  <a:gd name="connsiteY1" fmla="*/ 0 h 79787"/>
                </a:gdLst>
                <a:ahLst/>
                <a:cxnLst>
                  <a:cxn ang="0">
                    <a:pos x="connsiteX0" y="connsiteY0"/>
                  </a:cxn>
                  <a:cxn ang="0">
                    <a:pos x="connsiteX1" y="connsiteY1"/>
                  </a:cxn>
                </a:cxnLst>
                <a:rect l="l" t="t" r="r" b="b"/>
                <a:pathLst>
                  <a:path w="297388" h="79787">
                    <a:moveTo>
                      <a:pt x="0" y="80150"/>
                    </a:moveTo>
                    <a:lnTo>
                      <a:pt x="302393"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0" name="Freeform: Shape 239">
                <a:extLst>
                  <a:ext uri="{FF2B5EF4-FFF2-40B4-BE49-F238E27FC236}">
                    <a16:creationId xmlns:a16="http://schemas.microsoft.com/office/drawing/2014/main" id="{71F7C279-0822-4663-8A82-F935A49A6A22}"/>
                  </a:ext>
                </a:extLst>
              </p:cNvPr>
              <p:cNvSpPr/>
              <p:nvPr/>
            </p:nvSpPr>
            <p:spPr>
              <a:xfrm>
                <a:off x="6196426" y="4732827"/>
                <a:ext cx="101547" cy="442456"/>
              </a:xfrm>
              <a:custGeom>
                <a:avLst/>
                <a:gdLst>
                  <a:gd name="connsiteX0" fmla="*/ 108148 w 101547"/>
                  <a:gd name="connsiteY0" fmla="*/ 0 h 442455"/>
                  <a:gd name="connsiteX1" fmla="*/ 0 w 101547"/>
                  <a:gd name="connsiteY1" fmla="*/ 444342 h 442455"/>
                </a:gdLst>
                <a:ahLst/>
                <a:cxnLst>
                  <a:cxn ang="0">
                    <a:pos x="connsiteX0" y="connsiteY0"/>
                  </a:cxn>
                  <a:cxn ang="0">
                    <a:pos x="connsiteX1" y="connsiteY1"/>
                  </a:cxn>
                </a:cxnLst>
                <a:rect l="l" t="t" r="r" b="b"/>
                <a:pathLst>
                  <a:path w="101547" h="442455">
                    <a:moveTo>
                      <a:pt x="108148" y="0"/>
                    </a:moveTo>
                    <a:lnTo>
                      <a:pt x="0" y="444342"/>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1" name="Freeform: Shape 240">
                <a:extLst>
                  <a:ext uri="{FF2B5EF4-FFF2-40B4-BE49-F238E27FC236}">
                    <a16:creationId xmlns:a16="http://schemas.microsoft.com/office/drawing/2014/main" id="{8B4407BD-9210-41E2-B9D4-1EE4EBF2ADBC}"/>
                  </a:ext>
                </a:extLst>
              </p:cNvPr>
              <p:cNvSpPr/>
              <p:nvPr/>
            </p:nvSpPr>
            <p:spPr>
              <a:xfrm>
                <a:off x="6304573" y="4194989"/>
                <a:ext cx="108801" cy="536750"/>
              </a:xfrm>
              <a:custGeom>
                <a:avLst/>
                <a:gdLst>
                  <a:gd name="connsiteX0" fmla="*/ 115111 w 108800"/>
                  <a:gd name="connsiteY0" fmla="*/ 0 h 536749"/>
                  <a:gd name="connsiteX1" fmla="*/ 0 w 108800"/>
                  <a:gd name="connsiteY1" fmla="*/ 537838 h 536749"/>
                </a:gdLst>
                <a:ahLst/>
                <a:cxnLst>
                  <a:cxn ang="0">
                    <a:pos x="connsiteX0" y="connsiteY0"/>
                  </a:cxn>
                  <a:cxn ang="0">
                    <a:pos x="connsiteX1" y="connsiteY1"/>
                  </a:cxn>
                </a:cxnLst>
                <a:rect l="l" t="t" r="r" b="b"/>
                <a:pathLst>
                  <a:path w="108800" h="536749">
                    <a:moveTo>
                      <a:pt x="115111" y="0"/>
                    </a:moveTo>
                    <a:lnTo>
                      <a:pt x="0" y="537838"/>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2" name="Freeform: Shape 241">
                <a:extLst>
                  <a:ext uri="{FF2B5EF4-FFF2-40B4-BE49-F238E27FC236}">
                    <a16:creationId xmlns:a16="http://schemas.microsoft.com/office/drawing/2014/main" id="{AB418597-410F-4874-987F-232A728E8ABE}"/>
                  </a:ext>
                </a:extLst>
              </p:cNvPr>
              <p:cNvSpPr/>
              <p:nvPr/>
            </p:nvSpPr>
            <p:spPr>
              <a:xfrm>
                <a:off x="6712575" y="4148495"/>
                <a:ext cx="14507" cy="660057"/>
              </a:xfrm>
              <a:custGeom>
                <a:avLst/>
                <a:gdLst>
                  <a:gd name="connsiteX0" fmla="*/ 0 w 14506"/>
                  <a:gd name="connsiteY0" fmla="*/ 0 h 660056"/>
                  <a:gd name="connsiteX1" fmla="*/ 18061 w 14506"/>
                  <a:gd name="connsiteY1" fmla="*/ 662813 h 660056"/>
                </a:gdLst>
                <a:ahLst/>
                <a:cxnLst>
                  <a:cxn ang="0">
                    <a:pos x="connsiteX0" y="connsiteY0"/>
                  </a:cxn>
                  <a:cxn ang="0">
                    <a:pos x="connsiteX1" y="connsiteY1"/>
                  </a:cxn>
                </a:cxnLst>
                <a:rect l="l" t="t" r="r" b="b"/>
                <a:pathLst>
                  <a:path w="14506" h="660056">
                    <a:moveTo>
                      <a:pt x="0" y="0"/>
                    </a:moveTo>
                    <a:lnTo>
                      <a:pt x="18061" y="662813"/>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3" name="Freeform: Shape 242">
                <a:extLst>
                  <a:ext uri="{FF2B5EF4-FFF2-40B4-BE49-F238E27FC236}">
                    <a16:creationId xmlns:a16="http://schemas.microsoft.com/office/drawing/2014/main" id="{6ADD276D-E2B4-4005-A6F5-78D8EBA2BCF5}"/>
                  </a:ext>
                </a:extLst>
              </p:cNvPr>
              <p:cNvSpPr/>
              <p:nvPr/>
            </p:nvSpPr>
            <p:spPr>
              <a:xfrm>
                <a:off x="5837457" y="4250767"/>
                <a:ext cx="464216" cy="478723"/>
              </a:xfrm>
              <a:custGeom>
                <a:avLst/>
                <a:gdLst>
                  <a:gd name="connsiteX0" fmla="*/ 467117 w 464215"/>
                  <a:gd name="connsiteY0" fmla="*/ 482059 h 478722"/>
                  <a:gd name="connsiteX1" fmla="*/ 0 w 464215"/>
                  <a:gd name="connsiteY1" fmla="*/ 0 h 478722"/>
                </a:gdLst>
                <a:ahLst/>
                <a:cxnLst>
                  <a:cxn ang="0">
                    <a:pos x="connsiteX0" y="connsiteY0"/>
                  </a:cxn>
                  <a:cxn ang="0">
                    <a:pos x="connsiteX1" y="connsiteY1"/>
                  </a:cxn>
                </a:cxnLst>
                <a:rect l="l" t="t" r="r" b="b"/>
                <a:pathLst>
                  <a:path w="464215" h="478722">
                    <a:moveTo>
                      <a:pt x="467117" y="482059"/>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4" name="Freeform: Shape 243">
                <a:extLst>
                  <a:ext uri="{FF2B5EF4-FFF2-40B4-BE49-F238E27FC236}">
                    <a16:creationId xmlns:a16="http://schemas.microsoft.com/office/drawing/2014/main" id="{65A0DECD-97C0-4CD9-9724-3082F2B6A55E}"/>
                  </a:ext>
                </a:extLst>
              </p:cNvPr>
              <p:cNvSpPr/>
              <p:nvPr/>
            </p:nvSpPr>
            <p:spPr>
              <a:xfrm>
                <a:off x="6304573" y="4732827"/>
                <a:ext cx="420695" cy="72534"/>
              </a:xfrm>
              <a:custGeom>
                <a:avLst/>
                <a:gdLst>
                  <a:gd name="connsiteX0" fmla="*/ 426063 w 420695"/>
                  <a:gd name="connsiteY0" fmla="*/ 78482 h 72533"/>
                  <a:gd name="connsiteX1" fmla="*/ 0 w 420695"/>
                  <a:gd name="connsiteY1" fmla="*/ 0 h 72533"/>
                </a:gdLst>
                <a:ahLst/>
                <a:cxnLst>
                  <a:cxn ang="0">
                    <a:pos x="connsiteX0" y="connsiteY0"/>
                  </a:cxn>
                  <a:cxn ang="0">
                    <a:pos x="connsiteX1" y="connsiteY1"/>
                  </a:cxn>
                </a:cxnLst>
                <a:rect l="l" t="t" r="r" b="b"/>
                <a:pathLst>
                  <a:path w="420695" h="72533">
                    <a:moveTo>
                      <a:pt x="426063" y="78482"/>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5" name="Freeform: Shape 244">
                <a:extLst>
                  <a:ext uri="{FF2B5EF4-FFF2-40B4-BE49-F238E27FC236}">
                    <a16:creationId xmlns:a16="http://schemas.microsoft.com/office/drawing/2014/main" id="{93B02776-C21E-4B13-9AA6-D30F8D2810A3}"/>
                  </a:ext>
                </a:extLst>
              </p:cNvPr>
              <p:cNvSpPr/>
              <p:nvPr/>
            </p:nvSpPr>
            <p:spPr>
              <a:xfrm>
                <a:off x="6304573" y="4732827"/>
                <a:ext cx="485976" cy="435202"/>
              </a:xfrm>
              <a:custGeom>
                <a:avLst/>
                <a:gdLst>
                  <a:gd name="connsiteX0" fmla="*/ 489747 w 485975"/>
                  <a:gd name="connsiteY0" fmla="*/ 441658 h 435202"/>
                  <a:gd name="connsiteX1" fmla="*/ 0 w 485975"/>
                  <a:gd name="connsiteY1" fmla="*/ 0 h 435202"/>
                </a:gdLst>
                <a:ahLst/>
                <a:cxnLst>
                  <a:cxn ang="0">
                    <a:pos x="connsiteX0" y="connsiteY0"/>
                  </a:cxn>
                  <a:cxn ang="0">
                    <a:pos x="connsiteX1" y="connsiteY1"/>
                  </a:cxn>
                </a:cxnLst>
                <a:rect l="l" t="t" r="r" b="b"/>
                <a:pathLst>
                  <a:path w="485975" h="435202">
                    <a:moveTo>
                      <a:pt x="489747" y="441658"/>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6" name="Freeform: Shape 245">
                <a:extLst>
                  <a:ext uri="{FF2B5EF4-FFF2-40B4-BE49-F238E27FC236}">
                    <a16:creationId xmlns:a16="http://schemas.microsoft.com/office/drawing/2014/main" id="{6A349D15-BBD9-4D38-83C9-E7384138B673}"/>
                  </a:ext>
                </a:extLst>
              </p:cNvPr>
              <p:cNvSpPr/>
              <p:nvPr/>
            </p:nvSpPr>
            <p:spPr>
              <a:xfrm>
                <a:off x="6712575" y="4148495"/>
                <a:ext cx="261121" cy="326402"/>
              </a:xfrm>
              <a:custGeom>
                <a:avLst/>
                <a:gdLst>
                  <a:gd name="connsiteX0" fmla="*/ 0 w 261121"/>
                  <a:gd name="connsiteY0" fmla="*/ 0 h 326401"/>
                  <a:gd name="connsiteX1" fmla="*/ 261629 w 261121"/>
                  <a:gd name="connsiteY1" fmla="*/ 332422 h 326401"/>
                </a:gdLst>
                <a:ahLst/>
                <a:cxnLst>
                  <a:cxn ang="0">
                    <a:pos x="connsiteX0" y="connsiteY0"/>
                  </a:cxn>
                  <a:cxn ang="0">
                    <a:pos x="connsiteX1" y="connsiteY1"/>
                  </a:cxn>
                </a:cxnLst>
                <a:rect l="l" t="t" r="r" b="b"/>
                <a:pathLst>
                  <a:path w="261121" h="326401">
                    <a:moveTo>
                      <a:pt x="0" y="0"/>
                    </a:moveTo>
                    <a:lnTo>
                      <a:pt x="261629" y="332422"/>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7" name="Freeform: Shape 246">
                <a:extLst>
                  <a:ext uri="{FF2B5EF4-FFF2-40B4-BE49-F238E27FC236}">
                    <a16:creationId xmlns:a16="http://schemas.microsoft.com/office/drawing/2014/main" id="{FE7DA2B1-3DB7-4F42-8575-399AB98D838E}"/>
                  </a:ext>
                </a:extLst>
              </p:cNvPr>
              <p:cNvSpPr/>
              <p:nvPr/>
            </p:nvSpPr>
            <p:spPr>
              <a:xfrm>
                <a:off x="6304573" y="4148495"/>
                <a:ext cx="406189" cy="580270"/>
              </a:xfrm>
              <a:custGeom>
                <a:avLst/>
                <a:gdLst>
                  <a:gd name="connsiteX0" fmla="*/ 0 w 406188"/>
                  <a:gd name="connsiteY0" fmla="*/ 584332 h 580269"/>
                  <a:gd name="connsiteX1" fmla="*/ 408002 w 406188"/>
                  <a:gd name="connsiteY1" fmla="*/ 0 h 580269"/>
                </a:gdLst>
                <a:ahLst/>
                <a:cxnLst>
                  <a:cxn ang="0">
                    <a:pos x="connsiteX0" y="connsiteY0"/>
                  </a:cxn>
                  <a:cxn ang="0">
                    <a:pos x="connsiteX1" y="connsiteY1"/>
                  </a:cxn>
                </a:cxnLst>
                <a:rect l="l" t="t" r="r" b="b"/>
                <a:pathLst>
                  <a:path w="406188" h="580269">
                    <a:moveTo>
                      <a:pt x="0" y="584332"/>
                    </a:moveTo>
                    <a:lnTo>
                      <a:pt x="408002"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8" name="Freeform: Shape 247">
                <a:extLst>
                  <a:ext uri="{FF2B5EF4-FFF2-40B4-BE49-F238E27FC236}">
                    <a16:creationId xmlns:a16="http://schemas.microsoft.com/office/drawing/2014/main" id="{290DDF5E-CFE4-41E0-BB3C-27A3215EDE1B}"/>
                  </a:ext>
                </a:extLst>
              </p:cNvPr>
              <p:cNvSpPr/>
              <p:nvPr/>
            </p:nvSpPr>
            <p:spPr>
              <a:xfrm>
                <a:off x="5871620" y="4732827"/>
                <a:ext cx="427949" cy="87040"/>
              </a:xfrm>
              <a:custGeom>
                <a:avLst/>
                <a:gdLst>
                  <a:gd name="connsiteX0" fmla="*/ 0 w 427948"/>
                  <a:gd name="connsiteY0" fmla="*/ 88128 h 87040"/>
                  <a:gd name="connsiteX1" fmla="*/ 432954 w 427948"/>
                  <a:gd name="connsiteY1" fmla="*/ 0 h 87040"/>
                </a:gdLst>
                <a:ahLst/>
                <a:cxnLst>
                  <a:cxn ang="0">
                    <a:pos x="connsiteX0" y="connsiteY0"/>
                  </a:cxn>
                  <a:cxn ang="0">
                    <a:pos x="connsiteX1" y="connsiteY1"/>
                  </a:cxn>
                </a:cxnLst>
                <a:rect l="l" t="t" r="r" b="b"/>
                <a:pathLst>
                  <a:path w="427948" h="87040">
                    <a:moveTo>
                      <a:pt x="0" y="88128"/>
                    </a:moveTo>
                    <a:lnTo>
                      <a:pt x="432954"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9" name="Freeform: Shape 248">
                <a:extLst>
                  <a:ext uri="{FF2B5EF4-FFF2-40B4-BE49-F238E27FC236}">
                    <a16:creationId xmlns:a16="http://schemas.microsoft.com/office/drawing/2014/main" id="{63369160-5025-4C1E-B75A-6D7A8426CF31}"/>
                  </a:ext>
                </a:extLst>
              </p:cNvPr>
              <p:cNvSpPr/>
              <p:nvPr/>
            </p:nvSpPr>
            <p:spPr>
              <a:xfrm>
                <a:off x="5777689" y="5177168"/>
                <a:ext cx="413442" cy="123307"/>
              </a:xfrm>
              <a:custGeom>
                <a:avLst/>
                <a:gdLst>
                  <a:gd name="connsiteX0" fmla="*/ 418737 w 413441"/>
                  <a:gd name="connsiteY0" fmla="*/ 0 h 123307"/>
                  <a:gd name="connsiteX1" fmla="*/ 0 w 413441"/>
                  <a:gd name="connsiteY1" fmla="*/ 124468 h 123307"/>
                </a:gdLst>
                <a:ahLst/>
                <a:cxnLst>
                  <a:cxn ang="0">
                    <a:pos x="connsiteX0" y="connsiteY0"/>
                  </a:cxn>
                  <a:cxn ang="0">
                    <a:pos x="connsiteX1" y="connsiteY1"/>
                  </a:cxn>
                </a:cxnLst>
                <a:rect l="l" t="t" r="r" b="b"/>
                <a:pathLst>
                  <a:path w="413441" h="123307">
                    <a:moveTo>
                      <a:pt x="418737" y="0"/>
                    </a:moveTo>
                    <a:lnTo>
                      <a:pt x="0" y="124468"/>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0" name="Freeform: Shape 249">
                <a:extLst>
                  <a:ext uri="{FF2B5EF4-FFF2-40B4-BE49-F238E27FC236}">
                    <a16:creationId xmlns:a16="http://schemas.microsoft.com/office/drawing/2014/main" id="{2D9A3632-5513-4B58-AEF7-3FEA782EA78D}"/>
                  </a:ext>
                </a:extLst>
              </p:cNvPr>
              <p:cNvSpPr/>
              <p:nvPr/>
            </p:nvSpPr>
            <p:spPr>
              <a:xfrm>
                <a:off x="6196426" y="5174484"/>
                <a:ext cx="594776" cy="7253"/>
              </a:xfrm>
              <a:custGeom>
                <a:avLst/>
                <a:gdLst>
                  <a:gd name="connsiteX0" fmla="*/ 597895 w 594776"/>
                  <a:gd name="connsiteY0" fmla="*/ 0 h 0"/>
                  <a:gd name="connsiteX1" fmla="*/ 0 w 594776"/>
                  <a:gd name="connsiteY1" fmla="*/ 2684 h 0"/>
                </a:gdLst>
                <a:ahLst/>
                <a:cxnLst>
                  <a:cxn ang="0">
                    <a:pos x="connsiteX0" y="connsiteY0"/>
                  </a:cxn>
                  <a:cxn ang="0">
                    <a:pos x="connsiteX1" y="connsiteY1"/>
                  </a:cxn>
                </a:cxnLst>
                <a:rect l="l" t="t" r="r" b="b"/>
                <a:pathLst>
                  <a:path w="594776">
                    <a:moveTo>
                      <a:pt x="597895" y="0"/>
                    </a:moveTo>
                    <a:lnTo>
                      <a:pt x="0" y="2684"/>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1" name="Freeform: Shape 250">
                <a:extLst>
                  <a:ext uri="{FF2B5EF4-FFF2-40B4-BE49-F238E27FC236}">
                    <a16:creationId xmlns:a16="http://schemas.microsoft.com/office/drawing/2014/main" id="{309803E4-5F84-4338-A719-8F34508BD4AD}"/>
                  </a:ext>
                </a:extLst>
              </p:cNvPr>
              <p:cNvSpPr/>
              <p:nvPr/>
            </p:nvSpPr>
            <p:spPr>
              <a:xfrm>
                <a:off x="5871620" y="4820955"/>
                <a:ext cx="319148" cy="355415"/>
              </a:xfrm>
              <a:custGeom>
                <a:avLst/>
                <a:gdLst>
                  <a:gd name="connsiteX0" fmla="*/ 0 w 319148"/>
                  <a:gd name="connsiteY0" fmla="*/ 0 h 355415"/>
                  <a:gd name="connsiteX1" fmla="*/ 324806 w 319148"/>
                  <a:gd name="connsiteY1" fmla="*/ 356213 h 355415"/>
                </a:gdLst>
                <a:ahLst/>
                <a:cxnLst>
                  <a:cxn ang="0">
                    <a:pos x="connsiteX0" y="connsiteY0"/>
                  </a:cxn>
                  <a:cxn ang="0">
                    <a:pos x="connsiteX1" y="connsiteY1"/>
                  </a:cxn>
                </a:cxnLst>
                <a:rect l="l" t="t" r="r" b="b"/>
                <a:pathLst>
                  <a:path w="319148" h="355415">
                    <a:moveTo>
                      <a:pt x="0" y="0"/>
                    </a:moveTo>
                    <a:lnTo>
                      <a:pt x="324806" y="356213"/>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2" name="Freeform: Shape 251">
                <a:extLst>
                  <a:ext uri="{FF2B5EF4-FFF2-40B4-BE49-F238E27FC236}">
                    <a16:creationId xmlns:a16="http://schemas.microsoft.com/office/drawing/2014/main" id="{BD0E4530-807B-4B15-AA18-7354E5847358}"/>
                  </a:ext>
                </a:extLst>
              </p:cNvPr>
              <p:cNvSpPr/>
              <p:nvPr/>
            </p:nvSpPr>
            <p:spPr>
              <a:xfrm>
                <a:off x="6196426" y="5177168"/>
                <a:ext cx="21760" cy="377175"/>
              </a:xfrm>
              <a:custGeom>
                <a:avLst/>
                <a:gdLst>
                  <a:gd name="connsiteX0" fmla="*/ 21760 w 21760"/>
                  <a:gd name="connsiteY0" fmla="*/ 378626 h 377175"/>
                  <a:gd name="connsiteX1" fmla="*/ 0 w 21760"/>
                  <a:gd name="connsiteY1" fmla="*/ 0 h 377175"/>
                </a:gdLst>
                <a:ahLst/>
                <a:cxnLst>
                  <a:cxn ang="0">
                    <a:pos x="connsiteX0" y="connsiteY0"/>
                  </a:cxn>
                  <a:cxn ang="0">
                    <a:pos x="connsiteX1" y="connsiteY1"/>
                  </a:cxn>
                </a:cxnLst>
                <a:rect l="l" t="t" r="r" b="b"/>
                <a:pathLst>
                  <a:path w="21760" h="377175">
                    <a:moveTo>
                      <a:pt x="21760" y="378626"/>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3" name="Freeform: Shape 252">
                <a:extLst>
                  <a:ext uri="{FF2B5EF4-FFF2-40B4-BE49-F238E27FC236}">
                    <a16:creationId xmlns:a16="http://schemas.microsoft.com/office/drawing/2014/main" id="{D7035600-BF83-4745-9F10-646A7FFB42B3}"/>
                  </a:ext>
                </a:extLst>
              </p:cNvPr>
              <p:cNvSpPr/>
              <p:nvPr/>
            </p:nvSpPr>
            <p:spPr>
              <a:xfrm>
                <a:off x="6304573" y="4480917"/>
                <a:ext cx="667310" cy="246615"/>
              </a:xfrm>
              <a:custGeom>
                <a:avLst/>
                <a:gdLst>
                  <a:gd name="connsiteX0" fmla="*/ 0 w 667309"/>
                  <a:gd name="connsiteY0" fmla="*/ 251910 h 246614"/>
                  <a:gd name="connsiteX1" fmla="*/ 669631 w 667309"/>
                  <a:gd name="connsiteY1" fmla="*/ 0 h 246614"/>
                </a:gdLst>
                <a:ahLst/>
                <a:cxnLst>
                  <a:cxn ang="0">
                    <a:pos x="connsiteX0" y="connsiteY0"/>
                  </a:cxn>
                  <a:cxn ang="0">
                    <a:pos x="connsiteX1" y="connsiteY1"/>
                  </a:cxn>
                </a:cxnLst>
                <a:rect l="l" t="t" r="r" b="b"/>
                <a:pathLst>
                  <a:path w="667309" h="246614">
                    <a:moveTo>
                      <a:pt x="0" y="251910"/>
                    </a:moveTo>
                    <a:lnTo>
                      <a:pt x="669631"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4" name="Freeform: Shape 253">
                <a:extLst>
                  <a:ext uri="{FF2B5EF4-FFF2-40B4-BE49-F238E27FC236}">
                    <a16:creationId xmlns:a16="http://schemas.microsoft.com/office/drawing/2014/main" id="{53E1325B-43DC-4FF9-B207-A9C0C350318D}"/>
                  </a:ext>
                </a:extLst>
              </p:cNvPr>
              <p:cNvSpPr/>
              <p:nvPr/>
            </p:nvSpPr>
            <p:spPr>
              <a:xfrm>
                <a:off x="5875319" y="4148495"/>
                <a:ext cx="834137" cy="674564"/>
              </a:xfrm>
              <a:custGeom>
                <a:avLst/>
                <a:gdLst>
                  <a:gd name="connsiteX0" fmla="*/ 837256 w 834137"/>
                  <a:gd name="connsiteY0" fmla="*/ 0 h 674563"/>
                  <a:gd name="connsiteX1" fmla="*/ 0 w 834137"/>
                  <a:gd name="connsiteY1" fmla="*/ 676522 h 674563"/>
                </a:gdLst>
                <a:ahLst/>
                <a:cxnLst>
                  <a:cxn ang="0">
                    <a:pos x="connsiteX0" y="connsiteY0"/>
                  </a:cxn>
                  <a:cxn ang="0">
                    <a:pos x="connsiteX1" y="connsiteY1"/>
                  </a:cxn>
                </a:cxnLst>
                <a:rect l="l" t="t" r="r" b="b"/>
                <a:pathLst>
                  <a:path w="834137" h="674563">
                    <a:moveTo>
                      <a:pt x="837256" y="0"/>
                    </a:moveTo>
                    <a:lnTo>
                      <a:pt x="0" y="676522"/>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5" name="Freeform: Shape 254">
                <a:extLst>
                  <a:ext uri="{FF2B5EF4-FFF2-40B4-BE49-F238E27FC236}">
                    <a16:creationId xmlns:a16="http://schemas.microsoft.com/office/drawing/2014/main" id="{5E6E8044-01F7-42E6-9304-8845ECFF16C0}"/>
                  </a:ext>
                </a:extLst>
              </p:cNvPr>
              <p:cNvSpPr/>
              <p:nvPr/>
            </p:nvSpPr>
            <p:spPr>
              <a:xfrm>
                <a:off x="5777689" y="4732827"/>
                <a:ext cx="522242" cy="565763"/>
              </a:xfrm>
              <a:custGeom>
                <a:avLst/>
                <a:gdLst>
                  <a:gd name="connsiteX0" fmla="*/ 0 w 522242"/>
                  <a:gd name="connsiteY0" fmla="*/ 568810 h 565763"/>
                  <a:gd name="connsiteX1" fmla="*/ 526885 w 522242"/>
                  <a:gd name="connsiteY1" fmla="*/ 0 h 565763"/>
                </a:gdLst>
                <a:ahLst/>
                <a:cxnLst>
                  <a:cxn ang="0">
                    <a:pos x="connsiteX0" y="connsiteY0"/>
                  </a:cxn>
                  <a:cxn ang="0">
                    <a:pos x="connsiteX1" y="connsiteY1"/>
                  </a:cxn>
                </a:cxnLst>
                <a:rect l="l" t="t" r="r" b="b"/>
                <a:pathLst>
                  <a:path w="522242" h="565763">
                    <a:moveTo>
                      <a:pt x="0" y="568810"/>
                    </a:moveTo>
                    <a:lnTo>
                      <a:pt x="526885"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6" name="Freeform: Shape 255">
                <a:extLst>
                  <a:ext uri="{FF2B5EF4-FFF2-40B4-BE49-F238E27FC236}">
                    <a16:creationId xmlns:a16="http://schemas.microsoft.com/office/drawing/2014/main" id="{F1F5873A-1243-4B4E-BA11-18435D519DDE}"/>
                  </a:ext>
                </a:extLst>
              </p:cNvPr>
              <p:cNvSpPr/>
              <p:nvPr/>
            </p:nvSpPr>
            <p:spPr>
              <a:xfrm>
                <a:off x="6304573" y="4732827"/>
                <a:ext cx="210348" cy="739844"/>
              </a:xfrm>
              <a:custGeom>
                <a:avLst/>
                <a:gdLst>
                  <a:gd name="connsiteX0" fmla="*/ 216005 w 210347"/>
                  <a:gd name="connsiteY0" fmla="*/ 742818 h 739844"/>
                  <a:gd name="connsiteX1" fmla="*/ 0 w 210347"/>
                  <a:gd name="connsiteY1" fmla="*/ 0 h 739844"/>
                </a:gdLst>
                <a:ahLst/>
                <a:cxnLst>
                  <a:cxn ang="0">
                    <a:pos x="connsiteX0" y="connsiteY0"/>
                  </a:cxn>
                  <a:cxn ang="0">
                    <a:pos x="connsiteX1" y="connsiteY1"/>
                  </a:cxn>
                </a:cxnLst>
                <a:rect l="l" t="t" r="r" b="b"/>
                <a:pathLst>
                  <a:path w="210347" h="739844">
                    <a:moveTo>
                      <a:pt x="216005" y="742818"/>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7" name="Freeform: Shape 256">
                <a:extLst>
                  <a:ext uri="{FF2B5EF4-FFF2-40B4-BE49-F238E27FC236}">
                    <a16:creationId xmlns:a16="http://schemas.microsoft.com/office/drawing/2014/main" id="{61ECE064-0BD4-4A0C-9045-8078F67F4368}"/>
                  </a:ext>
                </a:extLst>
              </p:cNvPr>
              <p:cNvSpPr/>
              <p:nvPr/>
            </p:nvSpPr>
            <p:spPr>
              <a:xfrm>
                <a:off x="6194830" y="4811308"/>
                <a:ext cx="529496" cy="362669"/>
              </a:xfrm>
              <a:custGeom>
                <a:avLst/>
                <a:gdLst>
                  <a:gd name="connsiteX0" fmla="*/ 535806 w 529495"/>
                  <a:gd name="connsiteY0" fmla="*/ 0 h 362668"/>
                  <a:gd name="connsiteX1" fmla="*/ 0 w 529495"/>
                  <a:gd name="connsiteY1" fmla="*/ 364047 h 362668"/>
                </a:gdLst>
                <a:ahLst/>
                <a:cxnLst>
                  <a:cxn ang="0">
                    <a:pos x="connsiteX0" y="connsiteY0"/>
                  </a:cxn>
                  <a:cxn ang="0">
                    <a:pos x="connsiteX1" y="connsiteY1"/>
                  </a:cxn>
                </a:cxnLst>
                <a:rect l="l" t="t" r="r" b="b"/>
                <a:pathLst>
                  <a:path w="529495" h="362668">
                    <a:moveTo>
                      <a:pt x="535806" y="0"/>
                    </a:moveTo>
                    <a:lnTo>
                      <a:pt x="0" y="364047"/>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8" name="Freeform: Shape 257">
                <a:extLst>
                  <a:ext uri="{FF2B5EF4-FFF2-40B4-BE49-F238E27FC236}">
                    <a16:creationId xmlns:a16="http://schemas.microsoft.com/office/drawing/2014/main" id="{1EFEF673-62ED-48E0-9029-3398A7F43DFC}"/>
                  </a:ext>
                </a:extLst>
              </p:cNvPr>
              <p:cNvSpPr/>
              <p:nvPr/>
            </p:nvSpPr>
            <p:spPr>
              <a:xfrm>
                <a:off x="6218186" y="4811308"/>
                <a:ext cx="507736" cy="739844"/>
              </a:xfrm>
              <a:custGeom>
                <a:avLst/>
                <a:gdLst>
                  <a:gd name="connsiteX0" fmla="*/ 0 w 507735"/>
                  <a:gd name="connsiteY0" fmla="*/ 744486 h 739844"/>
                  <a:gd name="connsiteX1" fmla="*/ 512450 w 507735"/>
                  <a:gd name="connsiteY1" fmla="*/ 0 h 739844"/>
                </a:gdLst>
                <a:ahLst/>
                <a:cxnLst>
                  <a:cxn ang="0">
                    <a:pos x="connsiteX0" y="connsiteY0"/>
                  </a:cxn>
                  <a:cxn ang="0">
                    <a:pos x="connsiteX1" y="connsiteY1"/>
                  </a:cxn>
                </a:cxnLst>
                <a:rect l="l" t="t" r="r" b="b"/>
                <a:pathLst>
                  <a:path w="507735" h="739844">
                    <a:moveTo>
                      <a:pt x="0" y="744486"/>
                    </a:moveTo>
                    <a:lnTo>
                      <a:pt x="51245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9" name="Freeform: Shape 258">
                <a:extLst>
                  <a:ext uri="{FF2B5EF4-FFF2-40B4-BE49-F238E27FC236}">
                    <a16:creationId xmlns:a16="http://schemas.microsoft.com/office/drawing/2014/main" id="{4E492664-C04C-47F7-8784-234284BDCD5A}"/>
                  </a:ext>
                </a:extLst>
              </p:cNvPr>
              <p:cNvSpPr/>
              <p:nvPr/>
            </p:nvSpPr>
            <p:spPr>
              <a:xfrm>
                <a:off x="5777689" y="5174484"/>
                <a:ext cx="1015471" cy="123307"/>
              </a:xfrm>
              <a:custGeom>
                <a:avLst/>
                <a:gdLst>
                  <a:gd name="connsiteX0" fmla="*/ 1016632 w 1015471"/>
                  <a:gd name="connsiteY0" fmla="*/ 0 h 123307"/>
                  <a:gd name="connsiteX1" fmla="*/ 0 w 1015471"/>
                  <a:gd name="connsiteY1" fmla="*/ 127152 h 123307"/>
                </a:gdLst>
                <a:ahLst/>
                <a:cxnLst>
                  <a:cxn ang="0">
                    <a:pos x="connsiteX0" y="connsiteY0"/>
                  </a:cxn>
                  <a:cxn ang="0">
                    <a:pos x="connsiteX1" y="connsiteY1"/>
                  </a:cxn>
                </a:cxnLst>
                <a:rect l="l" t="t" r="r" b="b"/>
                <a:pathLst>
                  <a:path w="1015471" h="123307">
                    <a:moveTo>
                      <a:pt x="1016632" y="0"/>
                    </a:moveTo>
                    <a:lnTo>
                      <a:pt x="0" y="127152"/>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0" name="Freeform: Shape 259">
                <a:extLst>
                  <a:ext uri="{FF2B5EF4-FFF2-40B4-BE49-F238E27FC236}">
                    <a16:creationId xmlns:a16="http://schemas.microsoft.com/office/drawing/2014/main" id="{CEA79242-0AC4-4B95-8E88-5ABB983B9FBD}"/>
                  </a:ext>
                </a:extLst>
              </p:cNvPr>
              <p:cNvSpPr/>
              <p:nvPr/>
            </p:nvSpPr>
            <p:spPr>
              <a:xfrm>
                <a:off x="5837457" y="4250767"/>
                <a:ext cx="1131525" cy="224855"/>
              </a:xfrm>
              <a:custGeom>
                <a:avLst/>
                <a:gdLst>
                  <a:gd name="connsiteX0" fmla="*/ 0 w 1131525"/>
                  <a:gd name="connsiteY0" fmla="*/ 0 h 224854"/>
                  <a:gd name="connsiteX1" fmla="*/ 1136748 w 1131525"/>
                  <a:gd name="connsiteY1" fmla="*/ 230150 h 224854"/>
                </a:gdLst>
                <a:ahLst/>
                <a:cxnLst>
                  <a:cxn ang="0">
                    <a:pos x="connsiteX0" y="connsiteY0"/>
                  </a:cxn>
                  <a:cxn ang="0">
                    <a:pos x="connsiteX1" y="connsiteY1"/>
                  </a:cxn>
                </a:cxnLst>
                <a:rect l="l" t="t" r="r" b="b"/>
                <a:pathLst>
                  <a:path w="1131525" h="224854">
                    <a:moveTo>
                      <a:pt x="0" y="0"/>
                    </a:moveTo>
                    <a:lnTo>
                      <a:pt x="1136748" y="23015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1" name="Freeform: Shape 260">
                <a:extLst>
                  <a:ext uri="{FF2B5EF4-FFF2-40B4-BE49-F238E27FC236}">
                    <a16:creationId xmlns:a16="http://schemas.microsoft.com/office/drawing/2014/main" id="{B0310DD3-9850-4550-8957-C9F1AA6240C9}"/>
                  </a:ext>
                </a:extLst>
              </p:cNvPr>
              <p:cNvSpPr/>
              <p:nvPr/>
            </p:nvSpPr>
            <p:spPr>
              <a:xfrm>
                <a:off x="5837457" y="4250767"/>
                <a:ext cx="892164" cy="558510"/>
              </a:xfrm>
              <a:custGeom>
                <a:avLst/>
                <a:gdLst>
                  <a:gd name="connsiteX0" fmla="*/ 893180 w 892164"/>
                  <a:gd name="connsiteY0" fmla="*/ 560541 h 558509"/>
                  <a:gd name="connsiteX1" fmla="*/ 0 w 892164"/>
                  <a:gd name="connsiteY1" fmla="*/ 0 h 558509"/>
                </a:gdLst>
                <a:ahLst/>
                <a:cxnLst>
                  <a:cxn ang="0">
                    <a:pos x="connsiteX0" y="connsiteY0"/>
                  </a:cxn>
                  <a:cxn ang="0">
                    <a:pos x="connsiteX1" y="connsiteY1"/>
                  </a:cxn>
                </a:cxnLst>
                <a:rect l="l" t="t" r="r" b="b"/>
                <a:pathLst>
                  <a:path w="892164" h="558509">
                    <a:moveTo>
                      <a:pt x="893180" y="560541"/>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2" name="Freeform: Shape 261">
                <a:extLst>
                  <a:ext uri="{FF2B5EF4-FFF2-40B4-BE49-F238E27FC236}">
                    <a16:creationId xmlns:a16="http://schemas.microsoft.com/office/drawing/2014/main" id="{523F8774-5ADE-41C1-B01A-6ABEBD35F1DB}"/>
                  </a:ext>
                </a:extLst>
              </p:cNvPr>
              <p:cNvSpPr/>
              <p:nvPr/>
            </p:nvSpPr>
            <p:spPr>
              <a:xfrm>
                <a:off x="5837457" y="4250767"/>
                <a:ext cx="355415" cy="921178"/>
              </a:xfrm>
              <a:custGeom>
                <a:avLst/>
                <a:gdLst>
                  <a:gd name="connsiteX0" fmla="*/ 357373 w 355415"/>
                  <a:gd name="connsiteY0" fmla="*/ 924588 h 921178"/>
                  <a:gd name="connsiteX1" fmla="*/ 0 w 355415"/>
                  <a:gd name="connsiteY1" fmla="*/ 0 h 921178"/>
                </a:gdLst>
                <a:ahLst/>
                <a:cxnLst>
                  <a:cxn ang="0">
                    <a:pos x="connsiteX0" y="connsiteY0"/>
                  </a:cxn>
                  <a:cxn ang="0">
                    <a:pos x="connsiteX1" y="connsiteY1"/>
                  </a:cxn>
                </a:cxnLst>
                <a:rect l="l" t="t" r="r" b="b"/>
                <a:pathLst>
                  <a:path w="355415" h="921178">
                    <a:moveTo>
                      <a:pt x="357373" y="924588"/>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3" name="Freeform: Shape 262">
                <a:extLst>
                  <a:ext uri="{FF2B5EF4-FFF2-40B4-BE49-F238E27FC236}">
                    <a16:creationId xmlns:a16="http://schemas.microsoft.com/office/drawing/2014/main" id="{3197337F-073F-4DEF-8BCB-CCFD5A638CD8}"/>
                  </a:ext>
                </a:extLst>
              </p:cNvPr>
              <p:cNvSpPr/>
              <p:nvPr/>
            </p:nvSpPr>
            <p:spPr>
              <a:xfrm>
                <a:off x="5777689" y="5301636"/>
                <a:ext cx="739844" cy="166828"/>
              </a:xfrm>
              <a:custGeom>
                <a:avLst/>
                <a:gdLst>
                  <a:gd name="connsiteX0" fmla="*/ 0 w 739843"/>
                  <a:gd name="connsiteY0" fmla="*/ 0 h 166827"/>
                  <a:gd name="connsiteX1" fmla="*/ 742890 w 739843"/>
                  <a:gd name="connsiteY1" fmla="*/ 174008 h 166827"/>
                </a:gdLst>
                <a:ahLst/>
                <a:cxnLst>
                  <a:cxn ang="0">
                    <a:pos x="connsiteX0" y="connsiteY0"/>
                  </a:cxn>
                  <a:cxn ang="0">
                    <a:pos x="connsiteX1" y="connsiteY1"/>
                  </a:cxn>
                </a:cxnLst>
                <a:rect l="l" t="t" r="r" b="b"/>
                <a:pathLst>
                  <a:path w="739843" h="166827">
                    <a:moveTo>
                      <a:pt x="0" y="0"/>
                    </a:moveTo>
                    <a:lnTo>
                      <a:pt x="742890" y="174008"/>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4" name="Freeform: Shape 263">
                <a:extLst>
                  <a:ext uri="{FF2B5EF4-FFF2-40B4-BE49-F238E27FC236}">
                    <a16:creationId xmlns:a16="http://schemas.microsoft.com/office/drawing/2014/main" id="{5D52674E-A991-4645-ABD6-3C280C366F1C}"/>
                  </a:ext>
                </a:extLst>
              </p:cNvPr>
              <p:cNvSpPr/>
              <p:nvPr/>
            </p:nvSpPr>
            <p:spPr>
              <a:xfrm>
                <a:off x="5875319" y="4825017"/>
                <a:ext cx="340908" cy="725337"/>
              </a:xfrm>
              <a:custGeom>
                <a:avLst/>
                <a:gdLst>
                  <a:gd name="connsiteX0" fmla="*/ 0 w 340908"/>
                  <a:gd name="connsiteY0" fmla="*/ 0 h 725337"/>
                  <a:gd name="connsiteX1" fmla="*/ 342867 w 340908"/>
                  <a:gd name="connsiteY1" fmla="*/ 730777 h 725337"/>
                </a:gdLst>
                <a:ahLst/>
                <a:cxnLst>
                  <a:cxn ang="0">
                    <a:pos x="connsiteX0" y="connsiteY0"/>
                  </a:cxn>
                  <a:cxn ang="0">
                    <a:pos x="connsiteX1" y="connsiteY1"/>
                  </a:cxn>
                </a:cxnLst>
                <a:rect l="l" t="t" r="r" b="b"/>
                <a:pathLst>
                  <a:path w="340908" h="725337">
                    <a:moveTo>
                      <a:pt x="0" y="0"/>
                    </a:moveTo>
                    <a:lnTo>
                      <a:pt x="342867" y="730777"/>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5" name="Freeform: Shape 264">
                <a:extLst>
                  <a:ext uri="{FF2B5EF4-FFF2-40B4-BE49-F238E27FC236}">
                    <a16:creationId xmlns:a16="http://schemas.microsoft.com/office/drawing/2014/main" id="{E25F4FD2-CC32-4299-9E0C-7EAF85DFFC03}"/>
                  </a:ext>
                </a:extLst>
              </p:cNvPr>
              <p:cNvSpPr/>
              <p:nvPr/>
            </p:nvSpPr>
            <p:spPr>
              <a:xfrm>
                <a:off x="6419684" y="4194989"/>
                <a:ext cx="551256" cy="282882"/>
              </a:xfrm>
              <a:custGeom>
                <a:avLst/>
                <a:gdLst>
                  <a:gd name="connsiteX0" fmla="*/ 0 w 551255"/>
                  <a:gd name="connsiteY0" fmla="*/ 0 h 282881"/>
                  <a:gd name="connsiteX1" fmla="*/ 554520 w 551255"/>
                  <a:gd name="connsiteY1" fmla="*/ 285928 h 282881"/>
                </a:gdLst>
                <a:ahLst/>
                <a:cxnLst>
                  <a:cxn ang="0">
                    <a:pos x="connsiteX0" y="connsiteY0"/>
                  </a:cxn>
                  <a:cxn ang="0">
                    <a:pos x="connsiteX1" y="connsiteY1"/>
                  </a:cxn>
                </a:cxnLst>
                <a:rect l="l" t="t" r="r" b="b"/>
                <a:pathLst>
                  <a:path w="551255" h="282881">
                    <a:moveTo>
                      <a:pt x="0" y="0"/>
                    </a:moveTo>
                    <a:lnTo>
                      <a:pt x="554520" y="285928"/>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6" name="Freeform: Shape 265">
                <a:extLst>
                  <a:ext uri="{FF2B5EF4-FFF2-40B4-BE49-F238E27FC236}">
                    <a16:creationId xmlns:a16="http://schemas.microsoft.com/office/drawing/2014/main" id="{D3569B88-C03D-45AE-9539-BFA6B8CCC07B}"/>
                  </a:ext>
                </a:extLst>
              </p:cNvPr>
              <p:cNvSpPr/>
              <p:nvPr/>
            </p:nvSpPr>
            <p:spPr>
              <a:xfrm>
                <a:off x="5876044" y="4194989"/>
                <a:ext cx="536749" cy="623790"/>
              </a:xfrm>
              <a:custGeom>
                <a:avLst/>
                <a:gdLst>
                  <a:gd name="connsiteX0" fmla="*/ 0 w 536749"/>
                  <a:gd name="connsiteY0" fmla="*/ 625096 h 623790"/>
                  <a:gd name="connsiteX1" fmla="*/ 543640 w 536749"/>
                  <a:gd name="connsiteY1" fmla="*/ 0 h 623790"/>
                </a:gdLst>
                <a:ahLst/>
                <a:cxnLst>
                  <a:cxn ang="0">
                    <a:pos x="connsiteX0" y="connsiteY0"/>
                  </a:cxn>
                  <a:cxn ang="0">
                    <a:pos x="connsiteX1" y="connsiteY1"/>
                  </a:cxn>
                </a:cxnLst>
                <a:rect l="l" t="t" r="r" b="b"/>
                <a:pathLst>
                  <a:path w="536749" h="623790">
                    <a:moveTo>
                      <a:pt x="0" y="625096"/>
                    </a:moveTo>
                    <a:lnTo>
                      <a:pt x="54364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7" name="Freeform: Shape 266">
                <a:extLst>
                  <a:ext uri="{FF2B5EF4-FFF2-40B4-BE49-F238E27FC236}">
                    <a16:creationId xmlns:a16="http://schemas.microsoft.com/office/drawing/2014/main" id="{D010F1D1-0C45-4CF2-B7C7-55C3C3ECB5E2}"/>
                  </a:ext>
                </a:extLst>
              </p:cNvPr>
              <p:cNvSpPr/>
              <p:nvPr/>
            </p:nvSpPr>
            <p:spPr>
              <a:xfrm>
                <a:off x="6218186" y="5174484"/>
                <a:ext cx="573016" cy="377175"/>
              </a:xfrm>
              <a:custGeom>
                <a:avLst/>
                <a:gdLst>
                  <a:gd name="connsiteX0" fmla="*/ 576135 w 573016"/>
                  <a:gd name="connsiteY0" fmla="*/ 0 h 377175"/>
                  <a:gd name="connsiteX1" fmla="*/ 0 w 573016"/>
                  <a:gd name="connsiteY1" fmla="*/ 381310 h 377175"/>
                </a:gdLst>
                <a:ahLst/>
                <a:cxnLst>
                  <a:cxn ang="0">
                    <a:pos x="connsiteX0" y="connsiteY0"/>
                  </a:cxn>
                  <a:cxn ang="0">
                    <a:pos x="connsiteX1" y="connsiteY1"/>
                  </a:cxn>
                </a:cxnLst>
                <a:rect l="l" t="t" r="r" b="b"/>
                <a:pathLst>
                  <a:path w="573016" h="377175">
                    <a:moveTo>
                      <a:pt x="576135" y="0"/>
                    </a:moveTo>
                    <a:lnTo>
                      <a:pt x="0" y="38131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8" name="Freeform: Shape 267">
                <a:extLst>
                  <a:ext uri="{FF2B5EF4-FFF2-40B4-BE49-F238E27FC236}">
                    <a16:creationId xmlns:a16="http://schemas.microsoft.com/office/drawing/2014/main" id="{BBE8CF96-62BF-44FE-9174-BBBE2BADBCD8}"/>
                  </a:ext>
                </a:extLst>
              </p:cNvPr>
              <p:cNvSpPr/>
              <p:nvPr/>
            </p:nvSpPr>
            <p:spPr>
              <a:xfrm>
                <a:off x="5803293" y="4216604"/>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9" name="Freeform: Shape 268">
                <a:extLst>
                  <a:ext uri="{FF2B5EF4-FFF2-40B4-BE49-F238E27FC236}">
                    <a16:creationId xmlns:a16="http://schemas.microsoft.com/office/drawing/2014/main" id="{160A7CC2-1E00-40C1-A744-CAB6750381CF}"/>
                  </a:ext>
                </a:extLst>
              </p:cNvPr>
              <p:cNvSpPr/>
              <p:nvPr/>
            </p:nvSpPr>
            <p:spPr>
              <a:xfrm>
                <a:off x="6386827" y="4161768"/>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6"/>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0" name="Freeform: Shape 269">
                <a:extLst>
                  <a:ext uri="{FF2B5EF4-FFF2-40B4-BE49-F238E27FC236}">
                    <a16:creationId xmlns:a16="http://schemas.microsoft.com/office/drawing/2014/main" id="{45429DB8-6AC6-48CD-BAE7-B75EE7BE91A8}"/>
                  </a:ext>
                </a:extLst>
              </p:cNvPr>
              <p:cNvSpPr/>
              <p:nvPr/>
            </p:nvSpPr>
            <p:spPr>
              <a:xfrm>
                <a:off x="6675148" y="4115057"/>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1" name="Freeform: Shape 270">
                <a:extLst>
                  <a:ext uri="{FF2B5EF4-FFF2-40B4-BE49-F238E27FC236}">
                    <a16:creationId xmlns:a16="http://schemas.microsoft.com/office/drawing/2014/main" id="{1A6AA516-11C2-41EF-A71E-9A593BA815C9}"/>
                  </a:ext>
                </a:extLst>
              </p:cNvPr>
              <p:cNvSpPr/>
              <p:nvPr/>
            </p:nvSpPr>
            <p:spPr>
              <a:xfrm>
                <a:off x="6936342" y="4445593"/>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2" name="Freeform: Shape 271">
                <a:extLst>
                  <a:ext uri="{FF2B5EF4-FFF2-40B4-BE49-F238E27FC236}">
                    <a16:creationId xmlns:a16="http://schemas.microsoft.com/office/drawing/2014/main" id="{2F755FD3-3B4E-41C1-8A60-FED4F4AF2236}"/>
                  </a:ext>
                </a:extLst>
              </p:cNvPr>
              <p:cNvSpPr/>
              <p:nvPr/>
            </p:nvSpPr>
            <p:spPr>
              <a:xfrm>
                <a:off x="6696473" y="4777145"/>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6"/>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3" name="Freeform: Shape 272">
                <a:extLst>
                  <a:ext uri="{FF2B5EF4-FFF2-40B4-BE49-F238E27FC236}">
                    <a16:creationId xmlns:a16="http://schemas.microsoft.com/office/drawing/2014/main" id="{04D9B132-17C2-4422-A145-17B15747E665}"/>
                  </a:ext>
                </a:extLst>
              </p:cNvPr>
              <p:cNvSpPr/>
              <p:nvPr/>
            </p:nvSpPr>
            <p:spPr>
              <a:xfrm>
                <a:off x="6760157" y="5139378"/>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4" name="Freeform: Shape 273">
                <a:extLst>
                  <a:ext uri="{FF2B5EF4-FFF2-40B4-BE49-F238E27FC236}">
                    <a16:creationId xmlns:a16="http://schemas.microsoft.com/office/drawing/2014/main" id="{FACFDD92-BC21-4A31-8C39-563BCA4AB5E9}"/>
                  </a:ext>
                </a:extLst>
              </p:cNvPr>
              <p:cNvSpPr/>
              <p:nvPr/>
            </p:nvSpPr>
            <p:spPr>
              <a:xfrm>
                <a:off x="6486415" y="5441481"/>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6"/>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5" name="Freeform: Shape 274">
                <a:extLst>
                  <a:ext uri="{FF2B5EF4-FFF2-40B4-BE49-F238E27FC236}">
                    <a16:creationId xmlns:a16="http://schemas.microsoft.com/office/drawing/2014/main" id="{1AA7D871-81F9-42C5-B2FB-557F11257242}"/>
                  </a:ext>
                </a:extLst>
              </p:cNvPr>
              <p:cNvSpPr/>
              <p:nvPr/>
            </p:nvSpPr>
            <p:spPr>
              <a:xfrm>
                <a:off x="6184022" y="5521631"/>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6" name="Freeform: Shape 275">
                <a:extLst>
                  <a:ext uri="{FF2B5EF4-FFF2-40B4-BE49-F238E27FC236}">
                    <a16:creationId xmlns:a16="http://schemas.microsoft.com/office/drawing/2014/main" id="{6F865384-4F35-4BD0-A932-BC76EAE16CAA}"/>
                  </a:ext>
                </a:extLst>
              </p:cNvPr>
              <p:cNvSpPr/>
              <p:nvPr/>
            </p:nvSpPr>
            <p:spPr>
              <a:xfrm>
                <a:off x="6162262" y="5143005"/>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7" name="Freeform: Shape 276">
                <a:extLst>
                  <a:ext uri="{FF2B5EF4-FFF2-40B4-BE49-F238E27FC236}">
                    <a16:creationId xmlns:a16="http://schemas.microsoft.com/office/drawing/2014/main" id="{ACC1BB3A-112B-4749-9AF1-CAD302EBD80E}"/>
                  </a:ext>
                </a:extLst>
              </p:cNvPr>
              <p:cNvSpPr/>
              <p:nvPr/>
            </p:nvSpPr>
            <p:spPr>
              <a:xfrm>
                <a:off x="5744686" y="5267255"/>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8" name="Freeform: Shape 277">
                <a:extLst>
                  <a:ext uri="{FF2B5EF4-FFF2-40B4-BE49-F238E27FC236}">
                    <a16:creationId xmlns:a16="http://schemas.microsoft.com/office/drawing/2014/main" id="{4D7DC756-0AF5-4573-903E-3A316D045FDA}"/>
                  </a:ext>
                </a:extLst>
              </p:cNvPr>
              <p:cNvSpPr/>
              <p:nvPr/>
            </p:nvSpPr>
            <p:spPr>
              <a:xfrm>
                <a:off x="5841954" y="4786792"/>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9" name="Freeform: Shape 278">
                <a:extLst>
                  <a:ext uri="{FF2B5EF4-FFF2-40B4-BE49-F238E27FC236}">
                    <a16:creationId xmlns:a16="http://schemas.microsoft.com/office/drawing/2014/main" id="{CEC33EDA-6C36-44B1-9DD5-A0CFBD81E373}"/>
                  </a:ext>
                </a:extLst>
              </p:cNvPr>
              <p:cNvSpPr/>
              <p:nvPr/>
            </p:nvSpPr>
            <p:spPr>
              <a:xfrm>
                <a:off x="6269177" y="4698373"/>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6"/>
                      <a:pt x="15296"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80" name="Freeform: Shape 279">
                <a:extLst>
                  <a:ext uri="{FF2B5EF4-FFF2-40B4-BE49-F238E27FC236}">
                    <a16:creationId xmlns:a16="http://schemas.microsoft.com/office/drawing/2014/main" id="{2AE0F8AE-9EC3-4F99-8927-2AB0DB563F42}"/>
                  </a:ext>
                </a:extLst>
              </p:cNvPr>
              <p:cNvSpPr/>
              <p:nvPr/>
            </p:nvSpPr>
            <p:spPr>
              <a:xfrm>
                <a:off x="6676163" y="3666363"/>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grpSp>
      </p:grpSp>
      <p:sp>
        <p:nvSpPr>
          <p:cNvPr id="282" name="Text Placeholder 3">
            <a:extLst>
              <a:ext uri="{FF2B5EF4-FFF2-40B4-BE49-F238E27FC236}">
                <a16:creationId xmlns:a16="http://schemas.microsoft.com/office/drawing/2014/main" id="{843E64E9-1512-4A2B-AA2D-F18A10E38187}"/>
              </a:ext>
            </a:extLst>
          </p:cNvPr>
          <p:cNvSpPr>
            <a:spLocks noGrp="1"/>
          </p:cNvSpPr>
          <p:nvPr>
            <p:ph type="body" sz="quarter" idx="17"/>
          </p:nvPr>
        </p:nvSpPr>
        <p:spPr>
          <a:xfrm>
            <a:off x="3904337" y="3337026"/>
            <a:ext cx="2286000" cy="1206484"/>
          </a:xfrm>
        </p:spPr>
        <p:txBody>
          <a:bodyPr/>
          <a:lstStyle>
            <a:lvl1pPr marL="0" indent="0" algn="l">
              <a:spcBef>
                <a:spcPts val="2400"/>
              </a:spcBef>
              <a:spcAft>
                <a:spcPts val="600"/>
              </a:spcAft>
              <a:buNone/>
              <a:defRPr sz="1400" b="1">
                <a:solidFill>
                  <a:schemeClr val="accent4"/>
                </a:solidFill>
              </a:defRPr>
            </a:lvl1pPr>
            <a:lvl2pPr marL="0" indent="0" algn="l">
              <a:spcBef>
                <a:spcPts val="0"/>
              </a:spcBef>
              <a:spcAft>
                <a:spcPts val="600"/>
              </a:spcAft>
              <a:buNone/>
              <a:defRPr sz="1100" b="0">
                <a:solidFill>
                  <a:schemeClr val="tx1"/>
                </a:solidFill>
              </a:defRPr>
            </a:lvl2pPr>
            <a:lvl3pPr marL="0" indent="0" algn="l">
              <a:spcBef>
                <a:spcPts val="0"/>
              </a:spcBef>
              <a:spcAft>
                <a:spcPts val="600"/>
              </a:spcAft>
              <a:buNone/>
              <a:defRPr lang="en-US" sz="1100" b="1" kern="1200" spc="0" baseline="0" dirty="0">
                <a:solidFill>
                  <a:schemeClr val="accent4"/>
                </a:solidFill>
                <a:latin typeface="+mn-lt"/>
                <a:ea typeface="+mn-ea"/>
                <a:cs typeface="+mn-cs"/>
              </a:defRPr>
            </a:lvl3pPr>
            <a:lvl4pPr marL="0" indent="0" algn="l">
              <a:buNone/>
              <a:defRPr sz="1050" b="0">
                <a:solidFill>
                  <a:schemeClr val="tx1"/>
                </a:solidFill>
              </a:defRPr>
            </a:lvl4pPr>
            <a:lvl5pPr marL="0" indent="0" algn="l">
              <a:buNone/>
              <a:defRPr sz="1050" b="0">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84" name="Title 1">
            <a:extLst>
              <a:ext uri="{FF2B5EF4-FFF2-40B4-BE49-F238E27FC236}">
                <a16:creationId xmlns:a16="http://schemas.microsoft.com/office/drawing/2014/main" id="{98B5C811-EA6E-4397-A45C-C444B882F931}"/>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402490805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49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3B88BF80-8C8B-44AB-B183-E3E9AE2EC1AB}"/>
              </a:ext>
            </a:extLst>
          </p:cNvPr>
          <p:cNvSpPr>
            <a:spLocks noGrp="1"/>
          </p:cNvSpPr>
          <p:nvPr>
            <p:ph type="body" sz="quarter" idx="12"/>
          </p:nvPr>
        </p:nvSpPr>
        <p:spPr>
          <a:xfrm>
            <a:off x="3977578" y="3059482"/>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075E19A9-256E-44AE-B457-98E9B4C60916}"/>
              </a:ext>
            </a:extLst>
          </p:cNvPr>
          <p:cNvSpPr>
            <a:spLocks noGrp="1"/>
          </p:cNvSpPr>
          <p:nvPr>
            <p:ph type="body" sz="quarter" idx="13"/>
          </p:nvPr>
        </p:nvSpPr>
        <p:spPr>
          <a:xfrm>
            <a:off x="6644927" y="3059482"/>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4341E57-E30B-408B-BA15-50064134DD44}"/>
              </a:ext>
            </a:extLst>
          </p:cNvPr>
          <p:cNvSpPr>
            <a:spLocks noGrp="1"/>
          </p:cNvSpPr>
          <p:nvPr>
            <p:ph type="body" sz="quarter" idx="14"/>
          </p:nvPr>
        </p:nvSpPr>
        <p:spPr>
          <a:xfrm>
            <a:off x="9312275" y="3059482"/>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C6767148-5290-423D-8116-ABBA9EACF9C1}"/>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3F6F298A-48A8-4580-B0AA-F99ADC0552B3}"/>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11944332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1">
          <p15:clr>
            <a:srgbClr val="FBAE40"/>
          </p15:clr>
        </p15:guide>
        <p15:guide id="32" pos="189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3B88BF80-8C8B-44AB-B183-E3E9AE2EC1AB}"/>
              </a:ext>
            </a:extLst>
          </p:cNvPr>
          <p:cNvSpPr>
            <a:spLocks noGrp="1"/>
          </p:cNvSpPr>
          <p:nvPr>
            <p:ph type="body" sz="quarter" idx="12"/>
          </p:nvPr>
        </p:nvSpPr>
        <p:spPr>
          <a:xfrm>
            <a:off x="3977578" y="4529518"/>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075E19A9-256E-44AE-B457-98E9B4C60916}"/>
              </a:ext>
            </a:extLst>
          </p:cNvPr>
          <p:cNvSpPr>
            <a:spLocks noGrp="1"/>
          </p:cNvSpPr>
          <p:nvPr>
            <p:ph type="body" sz="quarter" idx="13"/>
          </p:nvPr>
        </p:nvSpPr>
        <p:spPr>
          <a:xfrm>
            <a:off x="6644927" y="4529518"/>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4341E57-E30B-408B-BA15-50064134DD44}"/>
              </a:ext>
            </a:extLst>
          </p:cNvPr>
          <p:cNvSpPr>
            <a:spLocks noGrp="1"/>
          </p:cNvSpPr>
          <p:nvPr>
            <p:ph type="body" sz="quarter" idx="14"/>
          </p:nvPr>
        </p:nvSpPr>
        <p:spPr>
          <a:xfrm>
            <a:off x="9312275" y="4529518"/>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042EF981-BE1B-4773-B529-023F046D3BAD}"/>
              </a:ext>
            </a:extLst>
          </p:cNvPr>
          <p:cNvSpPr>
            <a:spLocks noGrp="1"/>
          </p:cNvSpPr>
          <p:nvPr>
            <p:ph type="body" sz="quarter" idx="11"/>
          </p:nvPr>
        </p:nvSpPr>
        <p:spPr>
          <a:xfrm>
            <a:off x="4376372" y="457200"/>
            <a:ext cx="6949440" cy="369332"/>
          </a:xfrm>
        </p:spPr>
        <p:txBody>
          <a:bodyPr/>
          <a:lstStyle>
            <a:lvl1pPr marL="0" indent="0" algn="ctr">
              <a:spcBef>
                <a:spcPts val="600"/>
              </a:spcBef>
              <a:spcAft>
                <a:spcPts val="600"/>
              </a:spcAft>
              <a:buNone/>
              <a:defRPr sz="2400">
                <a:solidFill>
                  <a:schemeClr val="tx1"/>
                </a:solidFill>
              </a:defRPr>
            </a:lvl1pPr>
            <a:lvl2pPr marL="0" indent="0">
              <a:spcBef>
                <a:spcPts val="600"/>
              </a:spcBef>
              <a:spcAft>
                <a:spcPts val="600"/>
              </a:spcAft>
              <a:buNone/>
              <a:defRPr sz="1600" b="1">
                <a:solidFill>
                  <a:schemeClr val="accent2"/>
                </a:solidFill>
              </a:defRPr>
            </a:lvl2pPr>
            <a:lvl3pPr marL="0" indent="0">
              <a:buNone/>
              <a:defRPr sz="1400"/>
            </a:lvl3pPr>
            <a:lvl4pPr marL="0" indent="0">
              <a:buNone/>
              <a:defRPr sz="1400"/>
            </a:lvl4pPr>
            <a:lvl5pPr marL="0" indent="0">
              <a:buNone/>
              <a:defRPr sz="1400"/>
            </a:lvl5pPr>
          </a:lstStyle>
          <a:p>
            <a:pPr lvl="0"/>
            <a:r>
              <a:rPr lang="en-US"/>
              <a:t>Click to edit Master text styles</a:t>
            </a:r>
          </a:p>
        </p:txBody>
      </p:sp>
      <p:sp>
        <p:nvSpPr>
          <p:cNvPr id="10" name="Text Placeholder 3">
            <a:extLst>
              <a:ext uri="{FF2B5EF4-FFF2-40B4-BE49-F238E27FC236}">
                <a16:creationId xmlns:a16="http://schemas.microsoft.com/office/drawing/2014/main" id="{FEE338B4-AD0B-4540-A01E-DF9989587D59}"/>
              </a:ext>
            </a:extLst>
          </p:cNvPr>
          <p:cNvSpPr>
            <a:spLocks noGrp="1"/>
          </p:cNvSpPr>
          <p:nvPr>
            <p:ph type="body" sz="quarter" idx="15"/>
          </p:nvPr>
        </p:nvSpPr>
        <p:spPr>
          <a:xfrm>
            <a:off x="4358926" y="826532"/>
            <a:ext cx="6949439" cy="276999"/>
          </a:xfrm>
        </p:spPr>
        <p:txBody>
          <a:bodyPr/>
          <a:lstStyle>
            <a:lvl1pPr marL="0" indent="0" algn="ctr">
              <a:spcBef>
                <a:spcPts val="2400"/>
              </a:spcBef>
              <a:spcAft>
                <a:spcPts val="600"/>
              </a:spcAft>
              <a:buNone/>
              <a:defRPr sz="1800" b="0">
                <a:solidFill>
                  <a:schemeClr val="accent2"/>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p:txBody>
      </p:sp>
      <p:sp>
        <p:nvSpPr>
          <p:cNvPr id="11" name="Text Placeholder 3">
            <a:extLst>
              <a:ext uri="{FF2B5EF4-FFF2-40B4-BE49-F238E27FC236}">
                <a16:creationId xmlns:a16="http://schemas.microsoft.com/office/drawing/2014/main" id="{F958D691-50A2-4480-83A0-080DED8D0A40}"/>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78EAF8C5-B27E-420A-85E7-6FD1CDB281FE}"/>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144962262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3B88BF80-8C8B-44AB-B183-E3E9AE2EC1AB}"/>
              </a:ext>
            </a:extLst>
          </p:cNvPr>
          <p:cNvSpPr>
            <a:spLocks noGrp="1"/>
          </p:cNvSpPr>
          <p:nvPr>
            <p:ph type="body" sz="quarter" idx="12"/>
          </p:nvPr>
        </p:nvSpPr>
        <p:spPr>
          <a:xfrm>
            <a:off x="3977578" y="3729418"/>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075E19A9-256E-44AE-B457-98E9B4C60916}"/>
              </a:ext>
            </a:extLst>
          </p:cNvPr>
          <p:cNvSpPr>
            <a:spLocks noGrp="1"/>
          </p:cNvSpPr>
          <p:nvPr>
            <p:ph type="body" sz="quarter" idx="13"/>
          </p:nvPr>
        </p:nvSpPr>
        <p:spPr>
          <a:xfrm>
            <a:off x="6454252" y="3729418"/>
            <a:ext cx="2667348"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4341E57-E30B-408B-BA15-50064134DD44}"/>
              </a:ext>
            </a:extLst>
          </p:cNvPr>
          <p:cNvSpPr>
            <a:spLocks noGrp="1"/>
          </p:cNvSpPr>
          <p:nvPr>
            <p:ph type="body" sz="quarter" idx="14"/>
          </p:nvPr>
        </p:nvSpPr>
        <p:spPr>
          <a:xfrm>
            <a:off x="9312275" y="3729418"/>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042EF981-BE1B-4773-B529-023F046D3BAD}"/>
              </a:ext>
            </a:extLst>
          </p:cNvPr>
          <p:cNvSpPr>
            <a:spLocks noGrp="1"/>
          </p:cNvSpPr>
          <p:nvPr>
            <p:ph type="body" sz="quarter" idx="11"/>
          </p:nvPr>
        </p:nvSpPr>
        <p:spPr>
          <a:xfrm>
            <a:off x="4376372" y="457200"/>
            <a:ext cx="6949440" cy="369332"/>
          </a:xfrm>
        </p:spPr>
        <p:txBody>
          <a:bodyPr/>
          <a:lstStyle>
            <a:lvl1pPr marL="0" indent="0" algn="ctr">
              <a:spcBef>
                <a:spcPts val="600"/>
              </a:spcBef>
              <a:spcAft>
                <a:spcPts val="600"/>
              </a:spcAft>
              <a:buNone/>
              <a:defRPr sz="2400">
                <a:solidFill>
                  <a:schemeClr val="tx1"/>
                </a:solidFill>
              </a:defRPr>
            </a:lvl1pPr>
            <a:lvl2pPr marL="0" indent="0">
              <a:spcBef>
                <a:spcPts val="600"/>
              </a:spcBef>
              <a:spcAft>
                <a:spcPts val="600"/>
              </a:spcAft>
              <a:buNone/>
              <a:defRPr sz="1600" b="1">
                <a:solidFill>
                  <a:schemeClr val="accent2"/>
                </a:solidFill>
              </a:defRPr>
            </a:lvl2pPr>
            <a:lvl3pPr marL="0" indent="0">
              <a:buNone/>
              <a:defRPr sz="1400"/>
            </a:lvl3pPr>
            <a:lvl4pPr marL="0" indent="0">
              <a:buNone/>
              <a:defRPr sz="1400"/>
            </a:lvl4pPr>
            <a:lvl5pPr marL="0" indent="0">
              <a:buNone/>
              <a:defRPr sz="1400"/>
            </a:lvl5pPr>
          </a:lstStyle>
          <a:p>
            <a:pPr lvl="0"/>
            <a:r>
              <a:rPr lang="en-US"/>
              <a:t>Click to edit Master text styles</a:t>
            </a:r>
          </a:p>
        </p:txBody>
      </p:sp>
      <p:sp>
        <p:nvSpPr>
          <p:cNvPr id="10" name="Text Placeholder 3">
            <a:extLst>
              <a:ext uri="{FF2B5EF4-FFF2-40B4-BE49-F238E27FC236}">
                <a16:creationId xmlns:a16="http://schemas.microsoft.com/office/drawing/2014/main" id="{FEE338B4-AD0B-4540-A01E-DF9989587D59}"/>
              </a:ext>
            </a:extLst>
          </p:cNvPr>
          <p:cNvSpPr>
            <a:spLocks noGrp="1"/>
          </p:cNvSpPr>
          <p:nvPr>
            <p:ph type="body" sz="quarter" idx="15"/>
          </p:nvPr>
        </p:nvSpPr>
        <p:spPr>
          <a:xfrm>
            <a:off x="4358926" y="826532"/>
            <a:ext cx="6949439" cy="276999"/>
          </a:xfrm>
        </p:spPr>
        <p:txBody>
          <a:bodyPr/>
          <a:lstStyle>
            <a:lvl1pPr marL="0" indent="0" algn="ctr">
              <a:spcBef>
                <a:spcPts val="2400"/>
              </a:spcBef>
              <a:spcAft>
                <a:spcPts val="600"/>
              </a:spcAft>
              <a:buNone/>
              <a:defRPr sz="1800" b="0">
                <a:solidFill>
                  <a:schemeClr val="accent2"/>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p:txBody>
      </p:sp>
      <p:sp>
        <p:nvSpPr>
          <p:cNvPr id="11" name="Text Placeholder 3">
            <a:extLst>
              <a:ext uri="{FF2B5EF4-FFF2-40B4-BE49-F238E27FC236}">
                <a16:creationId xmlns:a16="http://schemas.microsoft.com/office/drawing/2014/main" id="{F958D691-50A2-4480-83A0-080DED8D0A40}"/>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A8156802-1F4F-42F9-8680-A144ADF10BEB}"/>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406974823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042EF981-BE1B-4773-B529-023F046D3BAD}"/>
              </a:ext>
            </a:extLst>
          </p:cNvPr>
          <p:cNvSpPr>
            <a:spLocks noGrp="1"/>
          </p:cNvSpPr>
          <p:nvPr>
            <p:ph type="body" sz="quarter" idx="11"/>
          </p:nvPr>
        </p:nvSpPr>
        <p:spPr>
          <a:xfrm>
            <a:off x="4376372" y="457200"/>
            <a:ext cx="6949440" cy="369332"/>
          </a:xfrm>
        </p:spPr>
        <p:txBody>
          <a:bodyPr/>
          <a:lstStyle>
            <a:lvl1pPr marL="0" indent="0" algn="ctr">
              <a:spcBef>
                <a:spcPts val="600"/>
              </a:spcBef>
              <a:spcAft>
                <a:spcPts val="600"/>
              </a:spcAft>
              <a:buNone/>
              <a:defRPr sz="2400">
                <a:solidFill>
                  <a:schemeClr val="tx1"/>
                </a:solidFill>
              </a:defRPr>
            </a:lvl1pPr>
            <a:lvl2pPr marL="0" indent="0">
              <a:spcBef>
                <a:spcPts val="600"/>
              </a:spcBef>
              <a:spcAft>
                <a:spcPts val="600"/>
              </a:spcAft>
              <a:buNone/>
              <a:defRPr sz="1600" b="1">
                <a:solidFill>
                  <a:schemeClr val="accent2"/>
                </a:solidFill>
              </a:defRPr>
            </a:lvl2pPr>
            <a:lvl3pPr marL="0" indent="0">
              <a:buNone/>
              <a:defRPr sz="1400"/>
            </a:lvl3pPr>
            <a:lvl4pPr marL="0" indent="0">
              <a:buNone/>
              <a:defRPr sz="1400"/>
            </a:lvl4pPr>
            <a:lvl5pPr marL="0" indent="0">
              <a:buNone/>
              <a:defRPr sz="1400"/>
            </a:lvl5pPr>
          </a:lstStyle>
          <a:p>
            <a:pPr lvl="0"/>
            <a:r>
              <a:rPr lang="en-US"/>
              <a:t>Click to edit Master text styles</a:t>
            </a:r>
          </a:p>
        </p:txBody>
      </p:sp>
      <p:sp>
        <p:nvSpPr>
          <p:cNvPr id="10" name="Text Placeholder 3">
            <a:extLst>
              <a:ext uri="{FF2B5EF4-FFF2-40B4-BE49-F238E27FC236}">
                <a16:creationId xmlns:a16="http://schemas.microsoft.com/office/drawing/2014/main" id="{FEE338B4-AD0B-4540-A01E-DF9989587D59}"/>
              </a:ext>
            </a:extLst>
          </p:cNvPr>
          <p:cNvSpPr>
            <a:spLocks noGrp="1"/>
          </p:cNvSpPr>
          <p:nvPr>
            <p:ph type="body" sz="quarter" idx="15"/>
          </p:nvPr>
        </p:nvSpPr>
        <p:spPr>
          <a:xfrm>
            <a:off x="4358926" y="826532"/>
            <a:ext cx="6949439" cy="276999"/>
          </a:xfrm>
        </p:spPr>
        <p:txBody>
          <a:bodyPr/>
          <a:lstStyle>
            <a:lvl1pPr marL="0" indent="0" algn="ctr">
              <a:spcBef>
                <a:spcPts val="2400"/>
              </a:spcBef>
              <a:spcAft>
                <a:spcPts val="600"/>
              </a:spcAft>
              <a:buNone/>
              <a:defRPr sz="1800" b="0">
                <a:solidFill>
                  <a:schemeClr val="accent2"/>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p:txBody>
      </p:sp>
      <p:sp>
        <p:nvSpPr>
          <p:cNvPr id="11" name="Text Placeholder 3">
            <a:extLst>
              <a:ext uri="{FF2B5EF4-FFF2-40B4-BE49-F238E27FC236}">
                <a16:creationId xmlns:a16="http://schemas.microsoft.com/office/drawing/2014/main" id="{6098F527-11D0-477A-B03F-B6F03AC55C63}"/>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CBF8949C-BB2C-41CC-B5AB-850303AF55B3}"/>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41900383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35AD3E9C-701A-4E57-A6ED-EF9DD9526755}"/>
              </a:ext>
            </a:extLst>
          </p:cNvPr>
          <p:cNvSpPr>
            <a:spLocks noGrp="1"/>
          </p:cNvSpPr>
          <p:nvPr>
            <p:ph type="body" sz="quarter" idx="11"/>
          </p:nvPr>
        </p:nvSpPr>
        <p:spPr>
          <a:xfrm>
            <a:off x="4376372" y="457200"/>
            <a:ext cx="6949440" cy="369332"/>
          </a:xfrm>
        </p:spPr>
        <p:txBody>
          <a:bodyPr/>
          <a:lstStyle>
            <a:lvl1pPr marL="0" indent="0" algn="ctr">
              <a:spcBef>
                <a:spcPts val="600"/>
              </a:spcBef>
              <a:spcAft>
                <a:spcPts val="600"/>
              </a:spcAft>
              <a:buNone/>
              <a:defRPr sz="2400">
                <a:solidFill>
                  <a:schemeClr val="tx1"/>
                </a:solidFill>
              </a:defRPr>
            </a:lvl1pPr>
            <a:lvl2pPr marL="0" indent="0">
              <a:spcBef>
                <a:spcPts val="600"/>
              </a:spcBef>
              <a:spcAft>
                <a:spcPts val="600"/>
              </a:spcAft>
              <a:buNone/>
              <a:defRPr sz="1600" b="1">
                <a:solidFill>
                  <a:schemeClr val="accent2"/>
                </a:solidFill>
              </a:defRPr>
            </a:lvl2pPr>
            <a:lvl3pPr marL="0" indent="0">
              <a:buNone/>
              <a:defRPr sz="1400"/>
            </a:lvl3pPr>
            <a:lvl4pPr marL="0" indent="0">
              <a:buNone/>
              <a:defRPr sz="1400"/>
            </a:lvl4pPr>
            <a:lvl5pPr marL="0" indent="0">
              <a:buNone/>
              <a:defRPr sz="1400"/>
            </a:lvl5pPr>
          </a:lstStyle>
          <a:p>
            <a:pPr lvl="0"/>
            <a:r>
              <a:rPr lang="en-US"/>
              <a:t>Click to edit Master text styles</a:t>
            </a:r>
          </a:p>
        </p:txBody>
      </p:sp>
      <p:sp>
        <p:nvSpPr>
          <p:cNvPr id="7" name="Text Placeholder 3">
            <a:extLst>
              <a:ext uri="{FF2B5EF4-FFF2-40B4-BE49-F238E27FC236}">
                <a16:creationId xmlns:a16="http://schemas.microsoft.com/office/drawing/2014/main" id="{A3961E8E-B85A-4E59-B75D-5494B51986E0}"/>
              </a:ext>
            </a:extLst>
          </p:cNvPr>
          <p:cNvSpPr>
            <a:spLocks noGrp="1"/>
          </p:cNvSpPr>
          <p:nvPr>
            <p:ph type="body" sz="quarter" idx="12"/>
          </p:nvPr>
        </p:nvSpPr>
        <p:spPr>
          <a:xfrm>
            <a:off x="4376372" y="1836738"/>
            <a:ext cx="6846517" cy="1332673"/>
          </a:xfrm>
        </p:spPr>
        <p:txBody>
          <a:bodyPr/>
          <a:lstStyle>
            <a:lvl1pPr marL="0" indent="0">
              <a:spcBef>
                <a:spcPts val="1800"/>
              </a:spcBef>
              <a:spcAft>
                <a:spcPts val="600"/>
              </a:spcAft>
              <a:buNone/>
              <a:defRPr sz="1600" b="1">
                <a:solidFill>
                  <a:schemeClr val="accent1">
                    <a:lumMod val="60000"/>
                    <a:lumOff val="40000"/>
                  </a:schemeClr>
                </a:solidFill>
              </a:defRPr>
            </a:lvl1pPr>
            <a:lvl2pPr marL="0" indent="0">
              <a:spcBef>
                <a:spcPts val="600"/>
              </a:spcBef>
              <a:spcAft>
                <a:spcPts val="0"/>
              </a:spcAft>
              <a:buNone/>
              <a:defRPr sz="1600" b="0">
                <a:solidFill>
                  <a:schemeClr val="tx1"/>
                </a:solidFill>
              </a:defRPr>
            </a:lvl2pPr>
            <a:lvl3pPr marL="0" indent="0">
              <a:buNone/>
              <a:defRPr sz="1100" b="0">
                <a:solidFill>
                  <a:schemeClr val="tx1"/>
                </a:solidFill>
              </a:defRPr>
            </a:lvl3pPr>
            <a:lvl4pPr marL="0" indent="0">
              <a:spcBef>
                <a:spcPts val="0"/>
              </a:spcBef>
              <a:spcAft>
                <a:spcPts val="600"/>
              </a:spcAft>
              <a:buNone/>
              <a:defRPr sz="1100" b="0">
                <a:solidFill>
                  <a:schemeClr val="tx1"/>
                </a:solidFill>
              </a:defRPr>
            </a:lvl4pPr>
            <a:lvl5pPr marL="0" indent="0">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2F370D42-8785-49C0-8844-3D3259578FFA}"/>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DAF63D54-0322-40A9-9170-20F23B86B754}"/>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212652483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A3961E8E-B85A-4E59-B75D-5494B51986E0}"/>
              </a:ext>
            </a:extLst>
          </p:cNvPr>
          <p:cNvSpPr>
            <a:spLocks noGrp="1"/>
          </p:cNvSpPr>
          <p:nvPr>
            <p:ph type="body" sz="quarter" idx="12"/>
          </p:nvPr>
        </p:nvSpPr>
        <p:spPr>
          <a:xfrm>
            <a:off x="7315203" y="457200"/>
            <a:ext cx="4561362" cy="1243417"/>
          </a:xfrm>
        </p:spPr>
        <p:txBody>
          <a:bodyPr/>
          <a:lstStyle>
            <a:lvl1pPr marL="0" indent="0">
              <a:spcBef>
                <a:spcPts val="2400"/>
              </a:spcBef>
              <a:spcAft>
                <a:spcPts val="600"/>
              </a:spcAft>
              <a:buNone/>
              <a:defRPr sz="1600" b="1">
                <a:solidFill>
                  <a:schemeClr val="accent1">
                    <a:lumMod val="60000"/>
                    <a:lumOff val="40000"/>
                  </a:schemeClr>
                </a:solidFill>
              </a:defRPr>
            </a:lvl1pPr>
            <a:lvl2pPr marL="0" indent="0">
              <a:spcBef>
                <a:spcPts val="0"/>
              </a:spcBef>
              <a:spcAft>
                <a:spcPts val="600"/>
              </a:spcAft>
              <a:buNone/>
              <a:defRPr sz="1400" b="0">
                <a:solidFill>
                  <a:schemeClr val="tx1"/>
                </a:solidFill>
              </a:defRPr>
            </a:lvl2pPr>
            <a:lvl3pPr marL="0" indent="0">
              <a:spcBef>
                <a:spcPts val="500"/>
              </a:spcBef>
              <a:buNone/>
              <a:defRPr sz="1200" b="0">
                <a:solidFill>
                  <a:schemeClr val="tx1"/>
                </a:solidFill>
              </a:defRPr>
            </a:lvl3pPr>
            <a:lvl4pPr marL="0" indent="0">
              <a:buNone/>
              <a:defRPr sz="1050" b="0">
                <a:solidFill>
                  <a:schemeClr val="tx1"/>
                </a:solidFill>
              </a:defRPr>
            </a:lvl4pPr>
            <a:lvl5pPr marL="0" indent="0">
              <a:buNone/>
              <a:defRPr sz="105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6E4EA4F-F06F-48AD-8477-070222AD1640}"/>
              </a:ext>
            </a:extLst>
          </p:cNvPr>
          <p:cNvSpPr>
            <a:spLocks noGrp="1"/>
          </p:cNvSpPr>
          <p:nvPr>
            <p:ph type="body" sz="quarter" idx="10"/>
          </p:nvPr>
        </p:nvSpPr>
        <p:spPr>
          <a:xfrm>
            <a:off x="593724"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038883E8-5AD7-40A5-A4CA-D1721028FA99}"/>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10077232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35AD3E9C-701A-4E57-A6ED-EF9DD9526755}"/>
              </a:ext>
            </a:extLst>
          </p:cNvPr>
          <p:cNvSpPr>
            <a:spLocks noGrp="1"/>
          </p:cNvSpPr>
          <p:nvPr>
            <p:ph type="body" sz="quarter" idx="11"/>
          </p:nvPr>
        </p:nvSpPr>
        <p:spPr>
          <a:xfrm>
            <a:off x="4376372" y="457200"/>
            <a:ext cx="6949440" cy="369332"/>
          </a:xfrm>
        </p:spPr>
        <p:txBody>
          <a:bodyPr/>
          <a:lstStyle>
            <a:lvl1pPr marL="0" indent="0" algn="ctr">
              <a:spcBef>
                <a:spcPts val="600"/>
              </a:spcBef>
              <a:spcAft>
                <a:spcPts val="600"/>
              </a:spcAft>
              <a:buNone/>
              <a:defRPr sz="2400">
                <a:solidFill>
                  <a:schemeClr val="tx1"/>
                </a:solidFill>
              </a:defRPr>
            </a:lvl1pPr>
            <a:lvl2pPr marL="0" indent="0">
              <a:spcBef>
                <a:spcPts val="600"/>
              </a:spcBef>
              <a:spcAft>
                <a:spcPts val="600"/>
              </a:spcAft>
              <a:buNone/>
              <a:defRPr sz="1600" b="1">
                <a:solidFill>
                  <a:schemeClr val="accent2"/>
                </a:solidFill>
              </a:defRPr>
            </a:lvl2pPr>
            <a:lvl3pPr marL="0" indent="0">
              <a:buNone/>
              <a:defRPr sz="1400"/>
            </a:lvl3pPr>
            <a:lvl4pPr marL="0" indent="0">
              <a:buNone/>
              <a:defRPr sz="1400"/>
            </a:lvl4pPr>
            <a:lvl5pPr marL="0" indent="0">
              <a:buNone/>
              <a:defRPr sz="1400"/>
            </a:lvl5pPr>
          </a:lstStyle>
          <a:p>
            <a:pPr lvl="0"/>
            <a:r>
              <a:rPr lang="en-US"/>
              <a:t>Click to edit Master text styles</a:t>
            </a:r>
          </a:p>
        </p:txBody>
      </p:sp>
      <p:sp>
        <p:nvSpPr>
          <p:cNvPr id="8" name="Text Placeholder 3">
            <a:extLst>
              <a:ext uri="{FF2B5EF4-FFF2-40B4-BE49-F238E27FC236}">
                <a16:creationId xmlns:a16="http://schemas.microsoft.com/office/drawing/2014/main" id="{139B7BB0-02DA-4965-95FC-7E00058BC45D}"/>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E579DC26-EC19-4915-A9E3-278ED64B4E67}"/>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2388732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72083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2926611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7116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070167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751109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218766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Headline + Levels">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BC35FCA4-30D2-4F80-976B-E4A92A551147}" type="slidenum">
              <a:rPr lang="en-US" smtClean="0"/>
              <a:t>‹#›</a:t>
            </a:fld>
            <a:endParaRPr lang="en-US"/>
          </a:p>
        </p:txBody>
      </p:sp>
      <p:sp>
        <p:nvSpPr>
          <p:cNvPr id="4" name="Footer Placeholder 3"/>
          <p:cNvSpPr>
            <a:spLocks noGrp="1"/>
          </p:cNvSpPr>
          <p:nvPr>
            <p:ph type="ftr" sz="quarter" idx="12"/>
          </p:nvPr>
        </p:nvSpPr>
        <p:spPr/>
        <p:txBody>
          <a:bodyPr/>
          <a:lstStyle/>
          <a:p>
            <a:r>
              <a:rPr lang="en-US"/>
              <a:t>FY18 Design Refresh / Introduction</a:t>
            </a:r>
          </a:p>
        </p:txBody>
      </p:sp>
      <p:sp>
        <p:nvSpPr>
          <p:cNvPr id="7" name="Text Placeholder 7"/>
          <p:cNvSpPr>
            <a:spLocks noGrp="1"/>
          </p:cNvSpPr>
          <p:nvPr>
            <p:ph type="body" sz="quarter" idx="16"/>
          </p:nvPr>
        </p:nvSpPr>
        <p:spPr>
          <a:xfrm>
            <a:off x="269876" y="883010"/>
            <a:ext cx="11655425" cy="461665"/>
          </a:xfrm>
        </p:spPr>
        <p:txBody>
          <a:bodyPr anchor="b"/>
          <a:lstStyle>
            <a:lvl1pPr marL="0" indent="0">
              <a:buNone/>
              <a:defRPr lang="en-US" sz="2000" b="0" i="0" kern="1200" spc="0" baseline="0" smtClean="0">
                <a:solidFill>
                  <a:schemeClr val="accent3"/>
                </a:solidFill>
                <a:latin typeface="Segoe UI" charset="0"/>
                <a:ea typeface="Segoe UI" charset="0"/>
                <a:cs typeface="Segoe UI" charset="0"/>
              </a:defRPr>
            </a:lvl1pPr>
          </a:lstStyle>
          <a:p>
            <a:pPr lvl="0"/>
            <a:r>
              <a:rPr lang="en-US"/>
              <a:t>Click to edit Master text styles</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054538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268383379"/>
      </p:ext>
    </p:extLst>
  </p:cSld>
  <p:clrMapOvr>
    <a:masterClrMapping/>
  </p:clrMapOvr>
  <p:transition>
    <p:fade/>
  </p:transition>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25579593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2096351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 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2607174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subtitle -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025947"/>
            <a:ext cx="11025188" cy="369332"/>
          </a:xfrm>
        </p:spPr>
        <p:txBody>
          <a:bodyPr/>
          <a:lstStyle>
            <a:lvl1pPr marL="0" indent="0" algn="ctr">
              <a:buNone/>
              <a:defRPr sz="2400">
                <a:solidFill>
                  <a:schemeClr val="accent1"/>
                </a:solidFill>
                <a:latin typeface="+mj-lt"/>
              </a:defRPr>
            </a:lvl1pPr>
          </a:lstStyle>
          <a:p>
            <a:pPr lvl="0"/>
            <a:r>
              <a:rPr lang="en-US"/>
              <a:t>Edit Master text styles</a:t>
            </a:r>
          </a:p>
        </p:txBody>
      </p:sp>
    </p:spTree>
    <p:extLst>
      <p:ext uri="{BB962C8B-B14F-4D97-AF65-F5344CB8AC3E}">
        <p14:creationId xmlns:p14="http://schemas.microsoft.com/office/powerpoint/2010/main" val="857038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tx1"/>
                </a:solidFill>
                <a:latin typeface="+mj-lt"/>
              </a:defRPr>
            </a:lvl1pPr>
          </a:lstStyle>
          <a:p>
            <a:pPr lvl="0"/>
            <a:r>
              <a:rPr lang="en-US"/>
              <a:t>Edit Master text styles</a:t>
            </a:r>
          </a:p>
        </p:txBody>
      </p:sp>
      <p:sp>
        <p:nvSpPr>
          <p:cNvPr id="6" name="Text Placeholder 5">
            <a:extLst>
              <a:ext uri="{FF2B5EF4-FFF2-40B4-BE49-F238E27FC236}">
                <a16:creationId xmlns:a16="http://schemas.microsoft.com/office/drawing/2014/main" id="{2D8551EF-E270-4079-80FA-39120FA7EED7}"/>
              </a:ext>
            </a:extLst>
          </p:cNvPr>
          <p:cNvSpPr>
            <a:spLocks noGrp="1"/>
          </p:cNvSpPr>
          <p:nvPr>
            <p:ph type="body" sz="quarter" idx="12"/>
          </p:nvPr>
        </p:nvSpPr>
        <p:spPr>
          <a:xfrm>
            <a:off x="293690" y="2438400"/>
            <a:ext cx="2828924" cy="2139047"/>
          </a:xfrm>
        </p:spPr>
        <p:txBody>
          <a:bodyPr/>
          <a:lstStyle>
            <a:lvl1pPr marL="0" indent="0">
              <a:spcBef>
                <a:spcPts val="1200"/>
              </a:spcBef>
              <a:spcAft>
                <a:spcPts val="0"/>
              </a:spcAft>
              <a:buNone/>
              <a:defRPr sz="2400">
                <a:solidFill>
                  <a:schemeClr val="accent2"/>
                </a:solidFill>
              </a:defRPr>
            </a:lvl1pPr>
            <a:lvl2pPr marL="0" indent="0">
              <a:spcBef>
                <a:spcPts val="0"/>
              </a:spcBef>
              <a:spcAft>
                <a:spcPts val="600"/>
              </a:spcAft>
              <a:buNone/>
              <a:defRPr sz="1800">
                <a:solidFill>
                  <a:schemeClr val="tx1"/>
                </a:solidFill>
              </a:defRPr>
            </a:lvl2pPr>
            <a:lvl3pPr marL="0" indent="0">
              <a:spcBef>
                <a:spcPts val="600"/>
              </a:spcBef>
              <a:spcAft>
                <a:spcPts val="600"/>
              </a:spcAft>
              <a:buNone/>
              <a:defRPr sz="1400">
                <a:solidFill>
                  <a:schemeClr val="tx1"/>
                </a:solidFill>
              </a:defRPr>
            </a:lvl3pPr>
            <a:lvl4pPr marL="0" indent="0">
              <a:spcBef>
                <a:spcPts val="600"/>
              </a:spcBef>
              <a:spcAft>
                <a:spcPts val="600"/>
              </a:spcAft>
              <a:buNone/>
              <a:defRPr sz="1200">
                <a:solidFill>
                  <a:schemeClr val="tx1"/>
                </a:solidFill>
              </a:defRPr>
            </a:lvl4pPr>
            <a:lvl5pPr marL="0" indent="0">
              <a:spcBef>
                <a:spcPts val="600"/>
              </a:spcBef>
              <a:spcAft>
                <a:spcPts val="600"/>
              </a:spcAft>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9726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St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Rectangle 2">
            <a:extLst>
              <a:ext uri="{FF2B5EF4-FFF2-40B4-BE49-F238E27FC236}">
                <a16:creationId xmlns:a16="http://schemas.microsoft.com/office/drawing/2014/main" id="{3907FF73-C74C-4935-BB1F-8F277061749A}"/>
              </a:ext>
            </a:extLst>
          </p:cNvPr>
          <p:cNvSpPr/>
          <p:nvPr userDrawn="1"/>
        </p:nvSpPr>
        <p:spPr bwMode="auto">
          <a:xfrm rot="10800000" flipV="1">
            <a:off x="0" y="1468398"/>
            <a:ext cx="12192000" cy="53896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5109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subtitle -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3100E-99A9-43E8-9C0F-78B13DF04A35}"/>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6">
            <a:extLst>
              <a:ext uri="{FF2B5EF4-FFF2-40B4-BE49-F238E27FC236}">
                <a16:creationId xmlns:a16="http://schemas.microsoft.com/office/drawing/2014/main" id="{679F652C-34D0-4283-87B5-E08B057E0DDC}"/>
              </a:ext>
            </a:extLst>
          </p:cNvPr>
          <p:cNvSpPr>
            <a:spLocks noGrp="1"/>
          </p:cNvSpPr>
          <p:nvPr>
            <p:ph type="body" sz="quarter" idx="11"/>
          </p:nvPr>
        </p:nvSpPr>
        <p:spPr>
          <a:xfrm>
            <a:off x="584200" y="1025947"/>
            <a:ext cx="11025188" cy="369332"/>
          </a:xfrm>
        </p:spPr>
        <p:txBody>
          <a:bodyPr/>
          <a:lstStyle>
            <a:lvl1pPr marL="0" indent="0" algn="ctr">
              <a:buNone/>
              <a:defRPr sz="2400">
                <a:solidFill>
                  <a:schemeClr val="accent1"/>
                </a:solidFill>
                <a:latin typeface="+mj-lt"/>
              </a:defRPr>
            </a:lvl1pPr>
          </a:lstStyle>
          <a:p>
            <a:pPr lvl="0"/>
            <a:r>
              <a:rPr lang="en-US"/>
              <a:t>Edit Master text styles</a:t>
            </a:r>
          </a:p>
        </p:txBody>
      </p:sp>
      <p:sp>
        <p:nvSpPr>
          <p:cNvPr id="5" name="Rectangle 4">
            <a:extLst>
              <a:ext uri="{FF2B5EF4-FFF2-40B4-BE49-F238E27FC236}">
                <a16:creationId xmlns:a16="http://schemas.microsoft.com/office/drawing/2014/main" id="{5C825D48-5708-46C5-81E4-7E2A9288AF1F}"/>
              </a:ext>
            </a:extLst>
          </p:cNvPr>
          <p:cNvSpPr/>
          <p:nvPr userDrawn="1"/>
        </p:nvSpPr>
        <p:spPr bwMode="auto">
          <a:xfrm rot="10800000" flipV="1">
            <a:off x="0" y="1782310"/>
            <a:ext cx="12192000" cy="50756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8841594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37236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64520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5655375" cy="1107996"/>
          </a:xfrm>
        </p:spPr>
        <p:txBody>
          <a:bodyPr wrap="square"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75437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720145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4453815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250461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up)">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1"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up)">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3560638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478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6169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379794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1511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2637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259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348614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3992075"/>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4728673"/>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461450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slideLayout" Target="../slideLayouts/slideLayout57.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41" Type="http://schemas.openxmlformats.org/officeDocument/2006/relationships/image" Target="../media/image1.emf"/><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theme" Target="../theme/theme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8" Type="http://schemas.openxmlformats.org/officeDocument/2006/relationships/slideLayout" Target="../slideLayouts/slideLayout26.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60.xml"/><Relationship Id="rId7" Type="http://schemas.openxmlformats.org/officeDocument/2006/relationships/theme" Target="../theme/theme3.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5" Type="http://schemas.openxmlformats.org/officeDocument/2006/relationships/slideLayout" Target="../slideLayouts/slideLayout62.xml"/><Relationship Id="rId4"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image" Target="../media/image1.emf"/><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theme" Target="../theme/theme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269692655"/>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733" r:id="rId16"/>
    <p:sldLayoutId id="2147483737" r:id="rId17"/>
    <p:sldLayoutId id="2147483738" r:id="rId18"/>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4200" y="292100"/>
            <a:ext cx="11018520" cy="369332"/>
          </a:xfrm>
          <a:prstGeom prst="rect">
            <a:avLst/>
          </a:prstGeom>
        </p:spPr>
        <p:txBody>
          <a:bodyPr vert="horz" wrap="square" lIns="0" tIns="0" rIns="0" bIns="0" rtlCol="0" anchor="t">
            <a:spAutoFit/>
          </a:bodyPr>
          <a:lstStyle/>
          <a:p>
            <a:pPr marL="0" lvl="0" algn="l" defTabSz="932742" rtl="0" eaLnBrk="1" latinLnBrk="0" hangingPunct="1">
              <a:lnSpc>
                <a:spcPct val="100000"/>
              </a:lnSpc>
              <a:spcBef>
                <a:spcPts val="3000"/>
              </a:spcBef>
              <a:spcAft>
                <a:spcPts val="600"/>
              </a:spcAft>
              <a:buSzPct val="90000"/>
              <a:buNone/>
            </a:pPr>
            <a:r>
              <a:rPr lang="en-US"/>
              <a:t>Click to edit Master title style</a:t>
            </a:r>
          </a:p>
        </p:txBody>
      </p:sp>
      <p:sp>
        <p:nvSpPr>
          <p:cNvPr id="4" name="Text Placeholder 3"/>
          <p:cNvSpPr>
            <a:spLocks noGrp="1"/>
          </p:cNvSpPr>
          <p:nvPr userDrawn="1">
            <p:ph type="body" idx="1"/>
          </p:nvPr>
        </p:nvSpPr>
        <p:spPr>
          <a:xfrm>
            <a:off x="584200" y="1435503"/>
            <a:ext cx="11018520" cy="1689693"/>
          </a:xfrm>
          <a:prstGeom prst="rect">
            <a:avLst/>
          </a:prstGeom>
        </p:spPr>
        <p:txBody>
          <a:bodyPr vert="horz" wrap="square" lIns="0" tIns="0" rIns="0" bIns="0" rtlCol="0">
            <a:spAutoFit/>
          </a:bodyPr>
          <a:lstStyle/>
          <a:p>
            <a:pPr marL="0" lvl="0" algn="l" defTabSz="932742" rtl="0" eaLnBrk="1" latinLnBrk="0" hangingPunct="1">
              <a:spcBef>
                <a:spcPts val="3000"/>
              </a:spcBef>
              <a:spcAft>
                <a:spcPts val="600"/>
              </a:spcAft>
              <a:buSzPct val="90000"/>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1"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76587560"/>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 id="2147483734" r:id="rId37"/>
    <p:sldLayoutId id="2147483735" r:id="rId38"/>
    <p:sldLayoutId id="2147483736" r:id="rId39"/>
  </p:sldLayoutIdLst>
  <p:transition>
    <p:fade/>
  </p:transition>
  <p:hf sldNum="0" hdr="0" ftr="0" dt="0"/>
  <p:txStyles>
    <p:titleStyle>
      <a:lvl1pPr algn="l" defTabSz="932742" rtl="0" eaLnBrk="1" latinLnBrk="0" hangingPunct="1">
        <a:lnSpc>
          <a:spcPct val="100000"/>
        </a:lnSpc>
        <a:spcBef>
          <a:spcPct val="0"/>
        </a:spcBef>
        <a:buNone/>
        <a:defRPr lang="en-US" sz="2400" b="0" kern="1200" cap="none" spc="-50" baseline="0" dirty="0">
          <a:ln w="3175">
            <a:noFill/>
          </a:ln>
          <a:solidFill>
            <a:srgbClr val="50E6FF"/>
          </a:solidFill>
          <a:effectLst/>
          <a:latin typeface="Segoe UI Semibold"/>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400" kern="1200" spc="0" baseline="0" dirty="0">
          <a:solidFill>
            <a:srgbClr val="50E6FF"/>
          </a:solidFill>
          <a:latin typeface="Segoe UI Semibold"/>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264488059"/>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1139108"/>
      </p:ext>
    </p:extLst>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0.xml"/><Relationship Id="rId5" Type="http://schemas.openxmlformats.org/officeDocument/2006/relationships/image" Target="../media/image12.png"/><Relationship Id="rId4" Type="http://schemas.openxmlformats.org/officeDocument/2006/relationships/hyperlink" Target="http://aka.ms/brk2019"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Azure/azureml-sdk-for-r" TargetMode="Externa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azure.microsoft.com/en-us/free/services/machine-learning/" TargetMode="External"/><Relationship Id="rId7" Type="http://schemas.openxmlformats.org/officeDocument/2006/relationships/image" Target="../media/image19.sv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hyperlink" Target="https://aka.ms/AzureML_feedback" TargetMode="External"/><Relationship Id="rId10" Type="http://schemas.openxmlformats.org/officeDocument/2006/relationships/image" Target="../media/image22.png"/><Relationship Id="rId4" Type="http://schemas.openxmlformats.org/officeDocument/2006/relationships/hyperlink" Target="https://aka.msn/AzureMLDocs" TargetMode="External"/><Relationship Id="rId9" Type="http://schemas.openxmlformats.org/officeDocument/2006/relationships/image" Target="../media/image21.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hyperlink" Target="http://aka.ms/brk2019"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aka.ms/brk2019"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hyperlink" Target="http://aka.ms/brk2019" TargetMode="Externa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602F0-29B4-E44C-8DF8-33C85FC3FC6F}"/>
              </a:ext>
            </a:extLst>
          </p:cNvPr>
          <p:cNvSpPr>
            <a:spLocks noGrp="1"/>
          </p:cNvSpPr>
          <p:nvPr>
            <p:ph type="title"/>
          </p:nvPr>
        </p:nvSpPr>
        <p:spPr>
          <a:xfrm>
            <a:off x="584200" y="2425780"/>
            <a:ext cx="9144000" cy="1107996"/>
          </a:xfrm>
        </p:spPr>
        <p:txBody>
          <a:bodyPr/>
          <a:lstStyle/>
          <a:p>
            <a:r>
              <a:rPr lang="en-US"/>
              <a:t>Choosing the best language for your machine learning solution: From R to Python </a:t>
            </a:r>
          </a:p>
        </p:txBody>
      </p:sp>
      <p:sp>
        <p:nvSpPr>
          <p:cNvPr id="8" name="Text Placeholder 7">
            <a:extLst>
              <a:ext uri="{FF2B5EF4-FFF2-40B4-BE49-F238E27FC236}">
                <a16:creationId xmlns:a16="http://schemas.microsoft.com/office/drawing/2014/main" id="{961B6DE9-2D6E-C74D-A9D8-C0AE9BF310B5}"/>
              </a:ext>
            </a:extLst>
          </p:cNvPr>
          <p:cNvSpPr>
            <a:spLocks noGrp="1"/>
          </p:cNvSpPr>
          <p:nvPr>
            <p:ph type="body" sz="quarter" idx="12"/>
          </p:nvPr>
        </p:nvSpPr>
        <p:spPr>
          <a:xfrm>
            <a:off x="584200" y="3962400"/>
            <a:ext cx="9144000" cy="677108"/>
          </a:xfrm>
        </p:spPr>
        <p:txBody>
          <a:bodyPr vert="horz" wrap="square" lIns="0" tIns="0" rIns="0" bIns="0" rtlCol="0" anchor="t">
            <a:spAutoFit/>
          </a:bodyPr>
          <a:lstStyle/>
          <a:p>
            <a:r>
              <a:rPr lang="en-US" dirty="0"/>
              <a:t>Daniel Schneider – Principal Program Manager (Azure ML)</a:t>
            </a:r>
          </a:p>
          <a:p>
            <a:r>
              <a:rPr lang="en-US" dirty="0"/>
              <a:t>David Smith – Principal Cloud Developer Advocate</a:t>
            </a:r>
          </a:p>
        </p:txBody>
      </p:sp>
      <p:sp>
        <p:nvSpPr>
          <p:cNvPr id="9" name="TextBox 8">
            <a:extLst>
              <a:ext uri="{FF2B5EF4-FFF2-40B4-BE49-F238E27FC236}">
                <a16:creationId xmlns:a16="http://schemas.microsoft.com/office/drawing/2014/main" id="{C5475366-51DB-CE40-9B2E-D0A2B4C13748}"/>
              </a:ext>
            </a:extLst>
          </p:cNvPr>
          <p:cNvSpPr txBox="1"/>
          <p:nvPr/>
        </p:nvSpPr>
        <p:spPr>
          <a:xfrm>
            <a:off x="10984230" y="240030"/>
            <a:ext cx="1120140"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BRK2019</a:t>
            </a:r>
          </a:p>
        </p:txBody>
      </p:sp>
      <p:pic>
        <p:nvPicPr>
          <p:cNvPr id="11" name="Picture 10">
            <a:extLst>
              <a:ext uri="{FF2B5EF4-FFF2-40B4-BE49-F238E27FC236}">
                <a16:creationId xmlns:a16="http://schemas.microsoft.com/office/drawing/2014/main" id="{5B541416-38DF-424C-B9FE-AFDF95DBD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4483" y="5121308"/>
            <a:ext cx="1146810" cy="1210522"/>
          </a:xfrm>
          <a:prstGeom prst="rect">
            <a:avLst/>
          </a:prstGeom>
        </p:spPr>
      </p:pic>
      <p:pic>
        <p:nvPicPr>
          <p:cNvPr id="13" name="Picture 12">
            <a:extLst>
              <a:ext uri="{FF2B5EF4-FFF2-40B4-BE49-F238E27FC236}">
                <a16:creationId xmlns:a16="http://schemas.microsoft.com/office/drawing/2014/main" id="{4AB7EF67-A0A0-404E-8640-59A7226BB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6573" y="5076442"/>
            <a:ext cx="1210522" cy="1210522"/>
          </a:xfrm>
          <a:prstGeom prst="rect">
            <a:avLst/>
          </a:prstGeom>
        </p:spPr>
      </p:pic>
      <p:sp>
        <p:nvSpPr>
          <p:cNvPr id="16" name="TextBox 15">
            <a:extLst>
              <a:ext uri="{FF2B5EF4-FFF2-40B4-BE49-F238E27FC236}">
                <a16:creationId xmlns:a16="http://schemas.microsoft.com/office/drawing/2014/main" id="{D623F8BB-21E6-4749-AC9E-954AAA8331EF}"/>
              </a:ext>
            </a:extLst>
          </p:cNvPr>
          <p:cNvSpPr txBox="1"/>
          <p:nvPr/>
        </p:nvSpPr>
        <p:spPr>
          <a:xfrm>
            <a:off x="584200" y="5153025"/>
            <a:ext cx="4012514" cy="307777"/>
          </a:xfrm>
          <a:prstGeom prst="rect">
            <a:avLst/>
          </a:prstGeom>
          <a:noFill/>
        </p:spPr>
        <p:txBody>
          <a:bodyPr wrap="square" lIns="0" tIns="0" rIns="0" bIns="0" rtlCol="0" anchor="t">
            <a:spAutoFit/>
          </a:bodyPr>
          <a:lstStyle/>
          <a:p>
            <a:r>
              <a:rPr lang="en-US" sz="2000">
                <a:gradFill>
                  <a:gsLst>
                    <a:gs pos="2917">
                      <a:schemeClr val="tx1"/>
                    </a:gs>
                    <a:gs pos="30000">
                      <a:schemeClr val="tx1"/>
                    </a:gs>
                  </a:gsLst>
                  <a:lin ang="5400000" scaled="0"/>
                </a:gradFill>
              </a:rPr>
              <a:t>Demo code at: </a:t>
            </a:r>
            <a:r>
              <a:rPr lang="en-US" sz="2000">
                <a:gradFill>
                  <a:gsLst>
                    <a:gs pos="2917">
                      <a:schemeClr val="tx1"/>
                    </a:gs>
                    <a:gs pos="30000">
                      <a:schemeClr val="tx1"/>
                    </a:gs>
                  </a:gsLst>
                  <a:lin ang="5400000" scaled="0"/>
                </a:gradFill>
                <a:hlinkClick r:id="rId4"/>
              </a:rPr>
              <a:t>http://aka.ms/brk2019</a:t>
            </a:r>
            <a:r>
              <a:rPr lang="en-US" sz="2000">
                <a:gradFill>
                  <a:gsLst>
                    <a:gs pos="2917">
                      <a:schemeClr val="tx1"/>
                    </a:gs>
                    <a:gs pos="30000">
                      <a:schemeClr val="tx1"/>
                    </a:gs>
                  </a:gsLst>
                  <a:lin ang="5400000" scaled="0"/>
                </a:gradFill>
              </a:rPr>
              <a:t> </a:t>
            </a:r>
          </a:p>
        </p:txBody>
      </p:sp>
      <p:pic>
        <p:nvPicPr>
          <p:cNvPr id="3" name="Picture 2" descr="A picture containing clock, drawing&#10;&#10;Description generated with very high confidence">
            <a:extLst>
              <a:ext uri="{FF2B5EF4-FFF2-40B4-BE49-F238E27FC236}">
                <a16:creationId xmlns:a16="http://schemas.microsoft.com/office/drawing/2014/main" id="{3A0527B9-BDD2-4091-AB8B-EC3674BAE8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8682" y="5121308"/>
            <a:ext cx="1209369" cy="1165656"/>
          </a:xfrm>
          <a:prstGeom prst="rect">
            <a:avLst/>
          </a:prstGeom>
        </p:spPr>
      </p:pic>
    </p:spTree>
    <p:extLst>
      <p:ext uri="{BB962C8B-B14F-4D97-AF65-F5344CB8AC3E}">
        <p14:creationId xmlns:p14="http://schemas.microsoft.com/office/powerpoint/2010/main" val="145183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9FC3-4D15-AA48-AFF7-5330B212EBEA}"/>
              </a:ext>
            </a:extLst>
          </p:cNvPr>
          <p:cNvSpPr>
            <a:spLocks noGrp="1"/>
          </p:cNvSpPr>
          <p:nvPr>
            <p:ph type="title"/>
          </p:nvPr>
        </p:nvSpPr>
        <p:spPr/>
        <p:txBody>
          <a:bodyPr/>
          <a:lstStyle/>
          <a:p>
            <a:r>
              <a:rPr lang="en-US" err="1"/>
              <a:t>AzureML</a:t>
            </a:r>
            <a:r>
              <a:rPr lang="en-US"/>
              <a:t> R SDK (Preview)</a:t>
            </a:r>
          </a:p>
        </p:txBody>
      </p:sp>
      <p:sp>
        <p:nvSpPr>
          <p:cNvPr id="3" name="Text Placeholder 2">
            <a:extLst>
              <a:ext uri="{FF2B5EF4-FFF2-40B4-BE49-F238E27FC236}">
                <a16:creationId xmlns:a16="http://schemas.microsoft.com/office/drawing/2014/main" id="{1E381601-A822-534B-A88B-4DCBD0C92C9F}"/>
              </a:ext>
            </a:extLst>
          </p:cNvPr>
          <p:cNvSpPr>
            <a:spLocks noGrp="1"/>
          </p:cNvSpPr>
          <p:nvPr>
            <p:ph type="body" sz="quarter" idx="10"/>
          </p:nvPr>
        </p:nvSpPr>
        <p:spPr>
          <a:xfrm>
            <a:off x="584200" y="2350238"/>
            <a:ext cx="6468110" cy="3250121"/>
          </a:xfrm>
        </p:spPr>
        <p:txBody>
          <a:bodyPr anchor="ctr"/>
          <a:lstStyle/>
          <a:p>
            <a:r>
              <a:rPr lang="en-US"/>
              <a:t>Just released on GitHub:</a:t>
            </a:r>
          </a:p>
          <a:p>
            <a:pPr lvl="1"/>
            <a:r>
              <a:rPr lang="en-US">
                <a:hlinkClick r:id="rId2"/>
              </a:rPr>
              <a:t>https://github.com/Azure/azureml-sdk-for-r</a:t>
            </a:r>
            <a:endParaRPr lang="en-US"/>
          </a:p>
          <a:p>
            <a:r>
              <a:rPr lang="en-US"/>
              <a:t>Provides a broad subset of the Python SDK</a:t>
            </a:r>
          </a:p>
          <a:p>
            <a:pPr lvl="1"/>
            <a:r>
              <a:rPr lang="en-US"/>
              <a:t>Tracking, Training, Monitoring</a:t>
            </a:r>
          </a:p>
          <a:p>
            <a:r>
              <a:rPr lang="en-US"/>
              <a:t>We welcome your feedback</a:t>
            </a:r>
          </a:p>
          <a:p>
            <a:pPr lvl="1"/>
            <a:r>
              <a:rPr lang="en-US"/>
              <a:t>Open Issues on </a:t>
            </a:r>
            <a:r>
              <a:rPr lang="en-US" err="1"/>
              <a:t>github</a:t>
            </a:r>
            <a:endParaRPr lang="en-US"/>
          </a:p>
          <a:p>
            <a:pPr lvl="1"/>
            <a:r>
              <a:rPr lang="en-US"/>
              <a:t>Ask questions on </a:t>
            </a:r>
            <a:r>
              <a:rPr lang="en-US" err="1"/>
              <a:t>stackoverflow</a:t>
            </a:r>
            <a:r>
              <a:rPr lang="en-US"/>
              <a:t>. </a:t>
            </a:r>
            <a:br>
              <a:rPr lang="en-US"/>
            </a:br>
            <a:r>
              <a:rPr lang="en-US"/>
              <a:t>Tag: azure-machine-learning-service</a:t>
            </a:r>
          </a:p>
        </p:txBody>
      </p:sp>
      <p:pic>
        <p:nvPicPr>
          <p:cNvPr id="5" name="Picture 4">
            <a:extLst>
              <a:ext uri="{FF2B5EF4-FFF2-40B4-BE49-F238E27FC236}">
                <a16:creationId xmlns:a16="http://schemas.microsoft.com/office/drawing/2014/main" id="{59D7D6BB-6A9E-7844-B0AD-40C8F97D6A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5780" y="2220793"/>
            <a:ext cx="4527755" cy="3509010"/>
          </a:xfrm>
          <a:prstGeom prst="rect">
            <a:avLst/>
          </a:prstGeom>
        </p:spPr>
      </p:pic>
    </p:spTree>
    <p:extLst>
      <p:ext uri="{BB962C8B-B14F-4D97-AF65-F5344CB8AC3E}">
        <p14:creationId xmlns:p14="http://schemas.microsoft.com/office/powerpoint/2010/main" val="264728542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212370"/>
            <a:ext cx="11018520" cy="553998"/>
          </a:xfrm>
        </p:spPr>
        <p:txBody>
          <a:bodyPr/>
          <a:lstStyle/>
          <a:p>
            <a:pPr algn="ctr"/>
            <a:r>
              <a:rPr lang="en-US"/>
              <a:t>Other session on Azure ML</a:t>
            </a:r>
          </a:p>
        </p:txBody>
      </p:sp>
      <p:sp>
        <p:nvSpPr>
          <p:cNvPr id="10" name="Rectangle 1">
            <a:extLst>
              <a:ext uri="{FF2B5EF4-FFF2-40B4-BE49-F238E27FC236}">
                <a16:creationId xmlns:a16="http://schemas.microsoft.com/office/drawing/2014/main" id="{E0DF76B7-1654-8B49-85EA-5CB99ED15239}"/>
              </a:ext>
            </a:extLst>
          </p:cNvPr>
          <p:cNvSpPr>
            <a:spLocks noChangeArrowheads="1"/>
          </p:cNvSpPr>
          <p:nvPr/>
        </p:nvSpPr>
        <p:spPr bwMode="auto">
          <a:xfrm>
            <a:off x="-179161324" y="2335894"/>
            <a:ext cx="19687884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 name="Rectangle 2">
            <a:extLst>
              <a:ext uri="{FF2B5EF4-FFF2-40B4-BE49-F238E27FC236}">
                <a16:creationId xmlns:a16="http://schemas.microsoft.com/office/drawing/2014/main" id="{A41587A8-3480-6745-B303-DDE4CE4AE750}"/>
              </a:ext>
            </a:extLst>
          </p:cNvPr>
          <p:cNvSpPr>
            <a:spLocks noChangeArrowheads="1"/>
          </p:cNvSpPr>
          <p:nvPr/>
        </p:nvSpPr>
        <p:spPr bwMode="auto">
          <a:xfrm>
            <a:off x="1799003" y="1096328"/>
            <a:ext cx="18473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Rectangle 3">
            <a:extLst>
              <a:ext uri="{FF2B5EF4-FFF2-40B4-BE49-F238E27FC236}">
                <a16:creationId xmlns:a16="http://schemas.microsoft.com/office/drawing/2014/main" id="{D8A87099-B813-6F48-ABD1-5194066DB57F}"/>
              </a:ext>
            </a:extLst>
          </p:cNvPr>
          <p:cNvSpPr>
            <a:spLocks noChangeArrowheads="1"/>
          </p:cNvSpPr>
          <p:nvPr/>
        </p:nvSpPr>
        <p:spPr bwMode="auto">
          <a:xfrm>
            <a:off x="5241925" y="12842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aphicFrame>
        <p:nvGraphicFramePr>
          <p:cNvPr id="3" name="Table 2">
            <a:extLst>
              <a:ext uri="{FF2B5EF4-FFF2-40B4-BE49-F238E27FC236}">
                <a16:creationId xmlns:a16="http://schemas.microsoft.com/office/drawing/2014/main" id="{6F9468C2-4A58-43ED-B328-5CD38271ABD6}"/>
              </a:ext>
            </a:extLst>
          </p:cNvPr>
          <p:cNvGraphicFramePr>
            <a:graphicFrameLocks noGrp="1"/>
          </p:cNvGraphicFramePr>
          <p:nvPr>
            <p:extLst>
              <p:ext uri="{D42A27DB-BD31-4B8C-83A1-F6EECF244321}">
                <p14:modId xmlns:p14="http://schemas.microsoft.com/office/powerpoint/2010/main" val="1508354918"/>
              </p:ext>
            </p:extLst>
          </p:nvPr>
        </p:nvGraphicFramePr>
        <p:xfrm>
          <a:off x="401394" y="974884"/>
          <a:ext cx="11203866" cy="5230310"/>
        </p:xfrm>
        <a:graphic>
          <a:graphicData uri="http://schemas.openxmlformats.org/drawingml/2006/table">
            <a:tbl>
              <a:tblPr firstRow="1">
                <a:tableStyleId>{69012ECD-51FC-41F1-AA8D-1B2483CD663E}</a:tableStyleId>
              </a:tblPr>
              <a:tblGrid>
                <a:gridCol w="1708379">
                  <a:extLst>
                    <a:ext uri="{9D8B030D-6E8A-4147-A177-3AD203B41FA5}">
                      <a16:colId xmlns:a16="http://schemas.microsoft.com/office/drawing/2014/main" val="2996528555"/>
                    </a:ext>
                  </a:extLst>
                </a:gridCol>
                <a:gridCol w="1978317">
                  <a:extLst>
                    <a:ext uri="{9D8B030D-6E8A-4147-A177-3AD203B41FA5}">
                      <a16:colId xmlns:a16="http://schemas.microsoft.com/office/drawing/2014/main" val="3859101822"/>
                    </a:ext>
                  </a:extLst>
                </a:gridCol>
                <a:gridCol w="1003592">
                  <a:extLst>
                    <a:ext uri="{9D8B030D-6E8A-4147-A177-3AD203B41FA5}">
                      <a16:colId xmlns:a16="http://schemas.microsoft.com/office/drawing/2014/main" val="3964591250"/>
                    </a:ext>
                  </a:extLst>
                </a:gridCol>
                <a:gridCol w="6513578">
                  <a:extLst>
                    <a:ext uri="{9D8B030D-6E8A-4147-A177-3AD203B41FA5}">
                      <a16:colId xmlns:a16="http://schemas.microsoft.com/office/drawing/2014/main" val="1414641221"/>
                    </a:ext>
                  </a:extLst>
                </a:gridCol>
              </a:tblGrid>
              <a:tr h="251491">
                <a:tc>
                  <a:txBody>
                    <a:bodyPr/>
                    <a:lstStyle/>
                    <a:p>
                      <a:pPr marL="0" marR="0" fontAlgn="t">
                        <a:spcBef>
                          <a:spcPts val="0"/>
                        </a:spcBef>
                        <a:spcAft>
                          <a:spcPts val="0"/>
                        </a:spcAft>
                      </a:pPr>
                      <a:r>
                        <a:rPr lang="en-US" sz="1600">
                          <a:solidFill>
                            <a:schemeClr val="tx1"/>
                          </a:solidFill>
                          <a:effectLst/>
                        </a:rPr>
                        <a:t>Day</a:t>
                      </a:r>
                      <a:endParaRPr lang="en-US" sz="1600">
                        <a:solidFill>
                          <a:schemeClr val="tx1"/>
                        </a:solidFill>
                        <a:effectLst/>
                        <a:latin typeface="Calibri" panose="020F0502020204030204" pitchFamily="34" charset="0"/>
                      </a:endParaRPr>
                    </a:p>
                  </a:txBody>
                  <a:tcPr marL="8401" marR="8401" marT="8401" marB="8401"/>
                </a:tc>
                <a:tc>
                  <a:txBody>
                    <a:bodyPr/>
                    <a:lstStyle/>
                    <a:p>
                      <a:pPr marL="0" marR="0" fontAlgn="t">
                        <a:spcBef>
                          <a:spcPts val="0"/>
                        </a:spcBef>
                        <a:spcAft>
                          <a:spcPts val="0"/>
                        </a:spcAft>
                      </a:pPr>
                      <a:r>
                        <a:rPr lang="en-US" sz="1600">
                          <a:solidFill>
                            <a:schemeClr val="tx1"/>
                          </a:solidFill>
                          <a:effectLst/>
                        </a:rPr>
                        <a:t>Time</a:t>
                      </a:r>
                      <a:endParaRPr lang="en-US" sz="1600">
                        <a:solidFill>
                          <a:schemeClr val="tx1"/>
                        </a:solidFill>
                        <a:effectLst/>
                        <a:latin typeface="Calibri" panose="020F0502020204030204" pitchFamily="34" charset="0"/>
                      </a:endParaRPr>
                    </a:p>
                  </a:txBody>
                  <a:tcPr marL="8401" marR="8401" marT="8401" marB="8401"/>
                </a:tc>
                <a:tc>
                  <a:txBody>
                    <a:bodyPr/>
                    <a:lstStyle/>
                    <a:p>
                      <a:pPr marL="0" marR="0" algn="l" fontAlgn="t">
                        <a:spcBef>
                          <a:spcPts val="0"/>
                        </a:spcBef>
                        <a:spcAft>
                          <a:spcPts val="0"/>
                        </a:spcAft>
                      </a:pPr>
                      <a:r>
                        <a:rPr lang="en-US" sz="1600">
                          <a:solidFill>
                            <a:schemeClr val="tx1"/>
                          </a:solidFill>
                          <a:effectLst/>
                        </a:rPr>
                        <a:t>Code </a:t>
                      </a:r>
                      <a:endParaRPr lang="en-US" sz="1600">
                        <a:solidFill>
                          <a:schemeClr val="tx1"/>
                        </a:solidFill>
                        <a:effectLst/>
                        <a:latin typeface="Calibri" panose="020F0502020204030204" pitchFamily="34" charset="0"/>
                      </a:endParaRPr>
                    </a:p>
                  </a:txBody>
                  <a:tcPr marL="8401" marR="8401" marT="8401" marB="8401"/>
                </a:tc>
                <a:tc>
                  <a:txBody>
                    <a:bodyPr/>
                    <a:lstStyle/>
                    <a:p>
                      <a:pPr marL="0" marR="0" algn="l" fontAlgn="t">
                        <a:spcBef>
                          <a:spcPts val="0"/>
                        </a:spcBef>
                        <a:spcAft>
                          <a:spcPts val="0"/>
                        </a:spcAft>
                      </a:pPr>
                      <a:r>
                        <a:rPr lang="en-US" sz="1600">
                          <a:solidFill>
                            <a:schemeClr val="tx1"/>
                          </a:solidFill>
                          <a:effectLst/>
                          <a:latin typeface="Calibri" panose="020F0502020204030204" pitchFamily="34" charset="0"/>
                        </a:rPr>
                        <a:t>Title and speaker</a:t>
                      </a:r>
                    </a:p>
                  </a:txBody>
                  <a:tcPr marL="8401" marR="8401" marT="8401" marB="8401"/>
                </a:tc>
                <a:extLst>
                  <a:ext uri="{0D108BD9-81ED-4DB2-BD59-A6C34878D82A}">
                    <a16:rowId xmlns:a16="http://schemas.microsoft.com/office/drawing/2014/main" val="2860178755"/>
                  </a:ext>
                </a:extLst>
              </a:tr>
              <a:tr h="195991">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a:effectLst/>
                        </a:rPr>
                        <a:t> Monday,11/04</a:t>
                      </a:r>
                    </a:p>
                    <a:p>
                      <a:pPr marL="0" marR="0" fontAlgn="t">
                        <a:spcBef>
                          <a:spcPts val="0"/>
                        </a:spcBef>
                        <a:spcAft>
                          <a:spcPts val="0"/>
                        </a:spcAft>
                      </a:pPr>
                      <a:endParaRPr lang="en-US" sz="1600">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4:30 PM- 5:15PM</a:t>
                      </a:r>
                      <a:endParaRPr lang="en-US" sz="1600">
                        <a:solidFill>
                          <a:srgbClr val="000000"/>
                        </a:solidFill>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BRK2020</a:t>
                      </a:r>
                      <a:endParaRPr lang="en-US" sz="1600">
                        <a:solidFill>
                          <a:srgbClr val="000000"/>
                        </a:solidFill>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Creating a model factory with automated machine learning (Tzvi Keisar)</a:t>
                      </a:r>
                      <a:endParaRPr lang="en-US" sz="1600">
                        <a:solidFill>
                          <a:srgbClr val="000000"/>
                        </a:solidFill>
                        <a:effectLst/>
                        <a:latin typeface="Calibri" panose="020F0502020204030204" pitchFamily="34" charset="0"/>
                      </a:endParaRPr>
                    </a:p>
                  </a:txBody>
                  <a:tcPr marL="8401" marR="8401" marT="8401" marB="8401"/>
                </a:tc>
                <a:extLst>
                  <a:ext uri="{0D108BD9-81ED-4DB2-BD59-A6C34878D82A}">
                    <a16:rowId xmlns:a16="http://schemas.microsoft.com/office/drawing/2014/main" val="926400899"/>
                  </a:ext>
                </a:extLst>
              </a:tr>
              <a:tr h="486771">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a:effectLst/>
                        </a:rPr>
                        <a:t> Tuesday,11/05</a:t>
                      </a:r>
                    </a:p>
                    <a:p>
                      <a:pPr marL="0" marR="0" fontAlgn="t">
                        <a:spcBef>
                          <a:spcPts val="0"/>
                        </a:spcBef>
                        <a:spcAft>
                          <a:spcPts val="0"/>
                        </a:spcAft>
                      </a:pPr>
                      <a:endParaRPr lang="en-US" sz="1600">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10:30 AM-11:15 AM</a:t>
                      </a:r>
                      <a:endParaRPr lang="en-US" sz="1600">
                        <a:solidFill>
                          <a:srgbClr val="000000"/>
                        </a:solidFill>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BRK3033 </a:t>
                      </a:r>
                      <a:endParaRPr lang="en-US" sz="1600">
                        <a:solidFill>
                          <a:srgbClr val="000000"/>
                        </a:solidFill>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Top 10 things to know about Azure Machine Learning technical edition (Gregory Buehrer)</a:t>
                      </a:r>
                      <a:endParaRPr lang="en-US" sz="1600">
                        <a:solidFill>
                          <a:srgbClr val="000000"/>
                        </a:solidFill>
                        <a:effectLst/>
                        <a:latin typeface="Calibri" panose="020F0502020204030204" pitchFamily="34" charset="0"/>
                      </a:endParaRPr>
                    </a:p>
                  </a:txBody>
                  <a:tcPr marL="8401" marR="8401" marT="8401" marB="8401"/>
                </a:tc>
                <a:extLst>
                  <a:ext uri="{0D108BD9-81ED-4DB2-BD59-A6C34878D82A}">
                    <a16:rowId xmlns:a16="http://schemas.microsoft.com/office/drawing/2014/main" val="1247546705"/>
                  </a:ext>
                </a:extLst>
              </a:tr>
              <a:tr h="486771">
                <a:tc>
                  <a:txBody>
                    <a:bodyPr/>
                    <a:lstStyle/>
                    <a:p>
                      <a:pPr marL="0" marR="0" fontAlgn="t">
                        <a:spcBef>
                          <a:spcPts val="0"/>
                        </a:spcBef>
                        <a:spcAft>
                          <a:spcPts val="0"/>
                        </a:spcAft>
                      </a:pPr>
                      <a:endParaRPr lang="en-US" sz="1600">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2:15 PM- 3:00 PM</a:t>
                      </a:r>
                      <a:endParaRPr lang="en-US" sz="1600">
                        <a:solidFill>
                          <a:srgbClr val="000000"/>
                        </a:solidFill>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BRK2019</a:t>
                      </a:r>
                      <a:endParaRPr lang="en-US" sz="1600">
                        <a:solidFill>
                          <a:srgbClr val="000000"/>
                        </a:solidFill>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Choosing the best language for your machine learning solution: From R to Python (Daniel Schneider) </a:t>
                      </a:r>
                      <a:endParaRPr lang="en-US" sz="1600">
                        <a:solidFill>
                          <a:srgbClr val="000000"/>
                        </a:solidFill>
                        <a:effectLst/>
                        <a:latin typeface="Calibri" panose="020F0502020204030204" pitchFamily="34" charset="0"/>
                      </a:endParaRPr>
                    </a:p>
                  </a:txBody>
                  <a:tcPr marL="8401" marR="8401" marT="8401" marB="8401"/>
                </a:tc>
                <a:extLst>
                  <a:ext uri="{0D108BD9-81ED-4DB2-BD59-A6C34878D82A}">
                    <a16:rowId xmlns:a16="http://schemas.microsoft.com/office/drawing/2014/main" val="3008967452"/>
                  </a:ext>
                </a:extLst>
              </a:tr>
              <a:tr h="486771">
                <a:tc>
                  <a:txBody>
                    <a:bodyPr/>
                    <a:lstStyle/>
                    <a:p>
                      <a:pPr marL="0" marR="0" fontAlgn="t">
                        <a:spcBef>
                          <a:spcPts val="0"/>
                        </a:spcBef>
                        <a:spcAft>
                          <a:spcPts val="0"/>
                        </a:spcAft>
                      </a:pPr>
                      <a:endParaRPr lang="en-US" sz="1600">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3:30 PM- 4:15 PM</a:t>
                      </a:r>
                      <a:endParaRPr lang="en-US" sz="1600">
                        <a:solidFill>
                          <a:srgbClr val="000000"/>
                        </a:solidFill>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BRK2018 </a:t>
                      </a:r>
                      <a:endParaRPr lang="en-US" sz="1600">
                        <a:solidFill>
                          <a:srgbClr val="000000"/>
                        </a:solidFill>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Responsible AI: Building trustworthy, secure and transparent machine learning (Sarah Bird)</a:t>
                      </a:r>
                      <a:endParaRPr lang="en-US" sz="1600">
                        <a:solidFill>
                          <a:srgbClr val="000000"/>
                        </a:solidFill>
                        <a:effectLst/>
                        <a:latin typeface="Calibri" panose="020F0502020204030204" pitchFamily="34" charset="0"/>
                      </a:endParaRPr>
                    </a:p>
                  </a:txBody>
                  <a:tcPr marL="8401" marR="8401" marT="8401" marB="8401"/>
                </a:tc>
                <a:extLst>
                  <a:ext uri="{0D108BD9-81ED-4DB2-BD59-A6C34878D82A}">
                    <a16:rowId xmlns:a16="http://schemas.microsoft.com/office/drawing/2014/main" val="1524356092"/>
                  </a:ext>
                </a:extLst>
              </a:tr>
              <a:tr h="486771">
                <a:tc>
                  <a:txBody>
                    <a:bodyPr/>
                    <a:lstStyle/>
                    <a:p>
                      <a:pPr marL="0" marR="0" fontAlgn="t">
                        <a:spcBef>
                          <a:spcPts val="0"/>
                        </a:spcBef>
                        <a:spcAft>
                          <a:spcPts val="0"/>
                        </a:spcAft>
                      </a:pPr>
                      <a:r>
                        <a:rPr lang="en-US" sz="1600">
                          <a:effectLst/>
                        </a:rPr>
                        <a:t>Wednesday, 11/06</a:t>
                      </a:r>
                      <a:endParaRPr lang="en-US" sz="1600">
                        <a:solidFill>
                          <a:srgbClr val="000000"/>
                        </a:solidFill>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9:00 AM - 10:15 AM</a:t>
                      </a:r>
                      <a:endParaRPr lang="en-US" sz="1600">
                        <a:solidFill>
                          <a:srgbClr val="000000"/>
                        </a:solidFill>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BRK1009 </a:t>
                      </a:r>
                      <a:endParaRPr lang="en-US" sz="1600">
                        <a:solidFill>
                          <a:srgbClr val="000000"/>
                        </a:solidFill>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Machine learning simplified: From ideation to deployment with Azure Machine Learning (Erez Barak)</a:t>
                      </a:r>
                      <a:endParaRPr lang="en-US" sz="1600">
                        <a:solidFill>
                          <a:srgbClr val="000000"/>
                        </a:solidFill>
                        <a:effectLst/>
                        <a:latin typeface="Calibri" panose="020F0502020204030204" pitchFamily="34" charset="0"/>
                      </a:endParaRPr>
                    </a:p>
                  </a:txBody>
                  <a:tcPr marL="8401" marR="8401" marT="8401" marB="8401"/>
                </a:tc>
                <a:extLst>
                  <a:ext uri="{0D108BD9-81ED-4DB2-BD59-A6C34878D82A}">
                    <a16:rowId xmlns:a16="http://schemas.microsoft.com/office/drawing/2014/main" val="273848676"/>
                  </a:ext>
                </a:extLst>
              </a:tr>
              <a:tr h="486771">
                <a:tc>
                  <a:txBody>
                    <a:bodyPr/>
                    <a:lstStyle/>
                    <a:p>
                      <a:pPr marL="0" marR="0" fontAlgn="t">
                        <a:spcBef>
                          <a:spcPts val="0"/>
                        </a:spcBef>
                        <a:spcAft>
                          <a:spcPts val="0"/>
                        </a:spcAft>
                      </a:pPr>
                      <a:endParaRPr lang="en-US" sz="1600">
                        <a:solidFill>
                          <a:srgbClr val="000000"/>
                        </a:solidFill>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9:15 AM - 10:00 AM</a:t>
                      </a:r>
                      <a:endParaRPr lang="en-US" sz="1600">
                        <a:solidFill>
                          <a:srgbClr val="000000"/>
                        </a:solidFill>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BRK3035</a:t>
                      </a:r>
                      <a:endParaRPr lang="en-US" sz="1600">
                        <a:solidFill>
                          <a:srgbClr val="000000"/>
                        </a:solidFill>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Manage your end-to-end machine learning lifecycle with MLOps (Jordan Edwards)</a:t>
                      </a:r>
                      <a:endParaRPr lang="en-US" sz="1600">
                        <a:solidFill>
                          <a:srgbClr val="000000"/>
                        </a:solidFill>
                        <a:effectLst/>
                        <a:latin typeface="Calibri" panose="020F0502020204030204" pitchFamily="34" charset="0"/>
                      </a:endParaRPr>
                    </a:p>
                  </a:txBody>
                  <a:tcPr marL="8401" marR="8401" marT="8401" marB="8401"/>
                </a:tc>
                <a:extLst>
                  <a:ext uri="{0D108BD9-81ED-4DB2-BD59-A6C34878D82A}">
                    <a16:rowId xmlns:a16="http://schemas.microsoft.com/office/drawing/2014/main" val="436223827"/>
                  </a:ext>
                </a:extLst>
              </a:tr>
              <a:tr h="486771">
                <a:tc>
                  <a:txBody>
                    <a:bodyPr/>
                    <a:lstStyle/>
                    <a:p>
                      <a:pPr marL="0" marR="0" fontAlgn="t">
                        <a:spcBef>
                          <a:spcPts val="0"/>
                        </a:spcBef>
                        <a:spcAft>
                          <a:spcPts val="0"/>
                        </a:spcAft>
                      </a:pPr>
                      <a:endParaRPr lang="en-US" sz="1600">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1:00 PM-1:45 PM</a:t>
                      </a:r>
                      <a:endParaRPr lang="en-US" sz="1600">
                        <a:solidFill>
                          <a:srgbClr val="000000"/>
                        </a:solidFill>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BRK2017</a:t>
                      </a:r>
                      <a:endParaRPr lang="en-US" sz="1600">
                        <a:solidFill>
                          <a:srgbClr val="000000"/>
                        </a:solidFill>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Understanding enterprise readiness for machine learning solutions (Aashish </a:t>
                      </a:r>
                      <a:r>
                        <a:rPr lang="en-US" sz="1600" err="1">
                          <a:effectLst/>
                        </a:rPr>
                        <a:t>Bhateja</a:t>
                      </a:r>
                      <a:r>
                        <a:rPr lang="en-US" sz="1600">
                          <a:effectLst/>
                        </a:rPr>
                        <a:t>)</a:t>
                      </a:r>
                      <a:endParaRPr lang="en-US" sz="1600">
                        <a:solidFill>
                          <a:srgbClr val="000000"/>
                        </a:solidFill>
                        <a:effectLst/>
                        <a:latin typeface="Calibri" panose="020F0502020204030204" pitchFamily="34" charset="0"/>
                      </a:endParaRPr>
                    </a:p>
                  </a:txBody>
                  <a:tcPr marL="8401" marR="8401" marT="8401" marB="8401"/>
                </a:tc>
                <a:extLst>
                  <a:ext uri="{0D108BD9-81ED-4DB2-BD59-A6C34878D82A}">
                    <a16:rowId xmlns:a16="http://schemas.microsoft.com/office/drawing/2014/main" val="2965088712"/>
                  </a:ext>
                </a:extLst>
              </a:tr>
              <a:tr h="569481">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a:effectLst/>
                        </a:rPr>
                        <a:t> Thursday,11/07</a:t>
                      </a:r>
                    </a:p>
                    <a:p>
                      <a:pPr marL="0" marR="0" fontAlgn="t">
                        <a:spcBef>
                          <a:spcPts val="0"/>
                        </a:spcBef>
                        <a:spcAft>
                          <a:spcPts val="0"/>
                        </a:spcAft>
                      </a:pPr>
                      <a:endParaRPr lang="en-US" sz="1600">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1:00 PM-1:45 PM</a:t>
                      </a:r>
                      <a:endParaRPr lang="en-US" sz="1600">
                        <a:solidFill>
                          <a:srgbClr val="000000"/>
                        </a:solidFill>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BRK1007</a:t>
                      </a:r>
                      <a:endParaRPr lang="en-US" sz="1600">
                        <a:solidFill>
                          <a:srgbClr val="000000"/>
                        </a:solidFill>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Lessons learned from implementing real-world machine learning solutions: Common patterns and best practices (Venky Veeraraghavan)</a:t>
                      </a:r>
                      <a:endParaRPr lang="en-US" sz="1600">
                        <a:solidFill>
                          <a:srgbClr val="000000"/>
                        </a:solidFill>
                        <a:effectLst/>
                        <a:latin typeface="Calibri" panose="020F0502020204030204" pitchFamily="34" charset="0"/>
                      </a:endParaRPr>
                    </a:p>
                  </a:txBody>
                  <a:tcPr marL="8401" marR="8401" marT="8401" marB="8401"/>
                </a:tc>
                <a:extLst>
                  <a:ext uri="{0D108BD9-81ED-4DB2-BD59-A6C34878D82A}">
                    <a16:rowId xmlns:a16="http://schemas.microsoft.com/office/drawing/2014/main" val="1939064462"/>
                  </a:ext>
                </a:extLst>
              </a:tr>
              <a:tr h="364331">
                <a:tc>
                  <a:txBody>
                    <a:bodyPr/>
                    <a:lstStyle/>
                    <a:p>
                      <a:pPr marL="0" marR="0" fontAlgn="t">
                        <a:spcBef>
                          <a:spcPts val="0"/>
                        </a:spcBef>
                        <a:spcAft>
                          <a:spcPts val="0"/>
                        </a:spcAft>
                      </a:pPr>
                      <a:endParaRPr lang="en-US" sz="1600">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2:15 PM- 3:00 PM</a:t>
                      </a:r>
                      <a:endParaRPr lang="en-US" sz="1600">
                        <a:solidFill>
                          <a:srgbClr val="000000"/>
                        </a:solidFill>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BRK2184</a:t>
                      </a:r>
                      <a:endParaRPr lang="en-US" sz="1600">
                        <a:solidFill>
                          <a:srgbClr val="000000"/>
                        </a:solidFill>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Machine learning on Azure: Ask me anything (Venky Veeraraghavan)</a:t>
                      </a:r>
                      <a:endParaRPr lang="en-US" sz="1600">
                        <a:solidFill>
                          <a:srgbClr val="000000"/>
                        </a:solidFill>
                        <a:effectLst/>
                        <a:latin typeface="Calibri" panose="020F0502020204030204" pitchFamily="34" charset="0"/>
                      </a:endParaRPr>
                    </a:p>
                  </a:txBody>
                  <a:tcPr marL="8401" marR="8401" marT="8401" marB="8401"/>
                </a:tc>
                <a:extLst>
                  <a:ext uri="{0D108BD9-81ED-4DB2-BD59-A6C34878D82A}">
                    <a16:rowId xmlns:a16="http://schemas.microsoft.com/office/drawing/2014/main" val="2896417670"/>
                  </a:ext>
                </a:extLst>
              </a:tr>
              <a:tr h="486771">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a:effectLst/>
                        </a:rPr>
                        <a:t> Friday, 11/08</a:t>
                      </a:r>
                    </a:p>
                    <a:p>
                      <a:pPr marL="0" marR="0" fontAlgn="t">
                        <a:spcBef>
                          <a:spcPts val="0"/>
                        </a:spcBef>
                        <a:spcAft>
                          <a:spcPts val="0"/>
                        </a:spcAft>
                      </a:pPr>
                      <a:endParaRPr lang="en-US" sz="1600">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11:45 AM- 12:30 PM</a:t>
                      </a:r>
                      <a:endParaRPr lang="en-US" sz="1600">
                        <a:solidFill>
                          <a:srgbClr val="000000"/>
                        </a:solidFill>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BRK2016</a:t>
                      </a:r>
                      <a:endParaRPr lang="en-US" sz="1600">
                        <a:solidFill>
                          <a:srgbClr val="000000"/>
                        </a:solidFill>
                        <a:effectLst/>
                        <a:latin typeface="Calibri" panose="020F0502020204030204" pitchFamily="34" charset="0"/>
                      </a:endParaRPr>
                    </a:p>
                  </a:txBody>
                  <a:tcPr marL="8401" marR="8401" marT="8401" marB="8401"/>
                </a:tc>
                <a:tc>
                  <a:txBody>
                    <a:bodyPr/>
                    <a:lstStyle/>
                    <a:p>
                      <a:pPr marL="91440" marR="0" fontAlgn="t">
                        <a:spcBef>
                          <a:spcPts val="0"/>
                        </a:spcBef>
                        <a:spcAft>
                          <a:spcPts val="0"/>
                        </a:spcAft>
                      </a:pPr>
                      <a:r>
                        <a:rPr lang="en-US" sz="1600">
                          <a:effectLst/>
                        </a:rPr>
                        <a:t>Azure Machine Learning and open source: Designed for each other (</a:t>
                      </a:r>
                      <a:r>
                        <a:rPr lang="en-US" sz="1600" b="0" i="0" u="none" strike="noStrike" noProof="0">
                          <a:effectLst/>
                          <a:latin typeface="Segoe UI"/>
                        </a:rPr>
                        <a:t>David </a:t>
                      </a:r>
                      <a:r>
                        <a:rPr lang="en-US" sz="1600" b="0" i="0" u="none" strike="noStrike" noProof="0" err="1">
                          <a:effectLst/>
                          <a:latin typeface="Segoe UI"/>
                        </a:rPr>
                        <a:t>Aronchick</a:t>
                      </a:r>
                      <a:r>
                        <a:rPr lang="en-US" sz="1600">
                          <a:effectLst/>
                        </a:rPr>
                        <a:t>)</a:t>
                      </a:r>
                      <a:endParaRPr lang="en-US" sz="1600">
                        <a:solidFill>
                          <a:srgbClr val="000000"/>
                        </a:solidFill>
                        <a:effectLst/>
                        <a:latin typeface="Calibri" panose="020F0502020204030204" pitchFamily="34" charset="0"/>
                      </a:endParaRPr>
                    </a:p>
                  </a:txBody>
                  <a:tcPr marL="8401" marR="8401" marT="8401" marB="8401"/>
                </a:tc>
                <a:extLst>
                  <a:ext uri="{0D108BD9-81ED-4DB2-BD59-A6C34878D82A}">
                    <a16:rowId xmlns:a16="http://schemas.microsoft.com/office/drawing/2014/main" val="471915890"/>
                  </a:ext>
                </a:extLst>
              </a:tr>
            </a:tbl>
          </a:graphicData>
        </a:graphic>
      </p:graphicFrame>
    </p:spTree>
    <p:extLst>
      <p:ext uri="{BB962C8B-B14F-4D97-AF65-F5344CB8AC3E}">
        <p14:creationId xmlns:p14="http://schemas.microsoft.com/office/powerpoint/2010/main" val="103082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49">
            <a:extLst>
              <a:ext uri="{FF2B5EF4-FFF2-40B4-BE49-F238E27FC236}">
                <a16:creationId xmlns:a16="http://schemas.microsoft.com/office/drawing/2014/main" id="{5C1C703E-ED88-409A-98A0-A2D4596744C5}"/>
              </a:ext>
            </a:extLst>
          </p:cNvPr>
          <p:cNvSpPr>
            <a:spLocks noChangeAspect="1"/>
          </p:cNvSpPr>
          <p:nvPr/>
        </p:nvSpPr>
        <p:spPr bwMode="auto">
          <a:xfrm>
            <a:off x="1670708" y="1578474"/>
            <a:ext cx="1426184" cy="142618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a:ln>
                  <a:noFill/>
                </a:ln>
                <a:noFill/>
                <a:effectLst/>
                <a:uLnTx/>
                <a:uFillTx/>
                <a:latin typeface="Segoe UI Semilight"/>
                <a:ea typeface="+mn-ea"/>
                <a:cs typeface="+mn-cs"/>
              </a:rPr>
              <a:t>c</a:t>
            </a:r>
          </a:p>
        </p:txBody>
      </p:sp>
      <p:sp>
        <p:nvSpPr>
          <p:cNvPr id="51" name="Oval 50">
            <a:extLst>
              <a:ext uri="{FF2B5EF4-FFF2-40B4-BE49-F238E27FC236}">
                <a16:creationId xmlns:a16="http://schemas.microsoft.com/office/drawing/2014/main" id="{0831A756-9B23-454D-AD04-130CA137B105}"/>
              </a:ext>
            </a:extLst>
          </p:cNvPr>
          <p:cNvSpPr>
            <a:spLocks noChangeAspect="1"/>
          </p:cNvSpPr>
          <p:nvPr/>
        </p:nvSpPr>
        <p:spPr bwMode="auto">
          <a:xfrm>
            <a:off x="5342036" y="1578474"/>
            <a:ext cx="1426184" cy="142618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a:ln>
                  <a:noFill/>
                </a:ln>
                <a:noFill/>
                <a:effectLst/>
                <a:uLnTx/>
                <a:uFillTx/>
                <a:latin typeface="Segoe UI Semilight"/>
                <a:ea typeface="+mn-ea"/>
                <a:cs typeface="+mn-cs"/>
              </a:rPr>
              <a:t>a</a:t>
            </a:r>
          </a:p>
        </p:txBody>
      </p:sp>
      <p:sp>
        <p:nvSpPr>
          <p:cNvPr id="52" name="Oval 51">
            <a:extLst>
              <a:ext uri="{FF2B5EF4-FFF2-40B4-BE49-F238E27FC236}">
                <a16:creationId xmlns:a16="http://schemas.microsoft.com/office/drawing/2014/main" id="{7DCFBE3C-F5EE-4080-A8FD-32188F1A9076}"/>
              </a:ext>
            </a:extLst>
          </p:cNvPr>
          <p:cNvSpPr>
            <a:spLocks noChangeAspect="1"/>
          </p:cNvSpPr>
          <p:nvPr/>
        </p:nvSpPr>
        <p:spPr bwMode="auto">
          <a:xfrm>
            <a:off x="9293781" y="1578474"/>
            <a:ext cx="1426184" cy="1426184"/>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a:ln>
                  <a:noFill/>
                </a:ln>
                <a:noFill/>
                <a:effectLst/>
                <a:uLnTx/>
                <a:uFillTx/>
                <a:latin typeface="Segoe UI Semilight"/>
                <a:ea typeface="+mn-ea"/>
                <a:cs typeface="+mn-cs"/>
              </a:rPr>
              <a:t>b</a:t>
            </a:r>
          </a:p>
        </p:txBody>
      </p:sp>
      <p:sp>
        <p:nvSpPr>
          <p:cNvPr id="8" name="Text Placeholder 7">
            <a:extLst>
              <a:ext uri="{FF2B5EF4-FFF2-40B4-BE49-F238E27FC236}">
                <a16:creationId xmlns:a16="http://schemas.microsoft.com/office/drawing/2014/main" id="{BF2B50EB-0018-4C89-ACDE-55914F3C08AF}"/>
              </a:ext>
            </a:extLst>
          </p:cNvPr>
          <p:cNvSpPr>
            <a:spLocks noGrp="1"/>
          </p:cNvSpPr>
          <p:nvPr>
            <p:ph type="body" sz="quarter" idx="10"/>
          </p:nvPr>
        </p:nvSpPr>
        <p:spPr>
          <a:xfrm>
            <a:off x="842283" y="3536950"/>
            <a:ext cx="3301092" cy="2971006"/>
          </a:xfrm>
        </p:spPr>
        <p:txBody>
          <a:bodyPr>
            <a:normAutofit/>
          </a:bodyPr>
          <a:lstStyle/>
          <a:p>
            <a:r>
              <a:rPr lang="en-US"/>
              <a:t>Start Free</a:t>
            </a:r>
          </a:p>
          <a:p>
            <a:pPr lvl="1"/>
            <a:r>
              <a:rPr lang="en-US"/>
              <a:t>Build, train, and deploy models with an Azure free account</a:t>
            </a:r>
          </a:p>
          <a:p>
            <a:pPr lvl="1"/>
            <a:br>
              <a:rPr lang="en-US"/>
            </a:br>
            <a:endParaRPr lang="en-US"/>
          </a:p>
          <a:p>
            <a:pPr lvl="1"/>
            <a:endParaRPr lang="en-US"/>
          </a:p>
          <a:p>
            <a:pPr lvl="1"/>
            <a:r>
              <a:rPr lang="en-US">
                <a:hlinkClick r:id="rId3">
                  <a:extLst>
                    <a:ext uri="{A12FA001-AC4F-418D-AE19-62706E023703}">
                      <ahyp:hlinkClr xmlns:ahyp="http://schemas.microsoft.com/office/drawing/2018/hyperlinkcolor" val="tx"/>
                    </a:ext>
                  </a:extLst>
                </a:hlinkClick>
              </a:rPr>
              <a:t>https://azure.microsoft.com/free</a:t>
            </a:r>
            <a:endParaRPr lang="en-US"/>
          </a:p>
        </p:txBody>
      </p:sp>
      <p:sp>
        <p:nvSpPr>
          <p:cNvPr id="9" name="Text Placeholder 8">
            <a:extLst>
              <a:ext uri="{FF2B5EF4-FFF2-40B4-BE49-F238E27FC236}">
                <a16:creationId xmlns:a16="http://schemas.microsoft.com/office/drawing/2014/main" id="{7DD930FB-420A-4743-BDCA-5800A48B6F17}"/>
              </a:ext>
            </a:extLst>
          </p:cNvPr>
          <p:cNvSpPr>
            <a:spLocks noGrp="1"/>
          </p:cNvSpPr>
          <p:nvPr>
            <p:ph type="body" sz="quarter" idx="11"/>
          </p:nvPr>
        </p:nvSpPr>
        <p:spPr>
          <a:xfrm>
            <a:off x="4536281" y="3536709"/>
            <a:ext cx="3119437" cy="3114122"/>
          </a:xfrm>
        </p:spPr>
        <p:txBody>
          <a:bodyPr>
            <a:normAutofit/>
          </a:bodyPr>
          <a:lstStyle/>
          <a:p>
            <a:r>
              <a:rPr lang="en-US"/>
              <a:t>Documentation</a:t>
            </a:r>
          </a:p>
          <a:p>
            <a:pPr lvl="1"/>
            <a:r>
              <a:rPr lang="en-US"/>
              <a:t>Dig into our technical documentation</a:t>
            </a:r>
          </a:p>
          <a:p>
            <a:pPr lvl="1"/>
            <a:endParaRPr lang="en-US"/>
          </a:p>
          <a:p>
            <a:pPr lvl="1"/>
            <a:br>
              <a:rPr lang="en-US"/>
            </a:br>
            <a:endParaRPr lang="en-US"/>
          </a:p>
          <a:p>
            <a:pPr lvl="1"/>
            <a:r>
              <a:rPr lang="en-US">
                <a:hlinkClick r:id="rId4">
                  <a:extLst>
                    <a:ext uri="{A12FA001-AC4F-418D-AE19-62706E023703}">
                      <ahyp:hlinkClr xmlns:ahyp="http://schemas.microsoft.com/office/drawing/2018/hyperlinkcolor" val="tx"/>
                    </a:ext>
                  </a:extLst>
                </a:hlinkClick>
              </a:rPr>
              <a:t>https://aka.ms/AzureMLDocs</a:t>
            </a:r>
            <a:endParaRPr lang="en-US"/>
          </a:p>
        </p:txBody>
      </p:sp>
      <p:sp>
        <p:nvSpPr>
          <p:cNvPr id="10" name="Text Placeholder 9">
            <a:extLst>
              <a:ext uri="{FF2B5EF4-FFF2-40B4-BE49-F238E27FC236}">
                <a16:creationId xmlns:a16="http://schemas.microsoft.com/office/drawing/2014/main" id="{56BF4298-CB1F-481A-B308-E91D1E8C8557}"/>
              </a:ext>
            </a:extLst>
          </p:cNvPr>
          <p:cNvSpPr>
            <a:spLocks noGrp="1"/>
          </p:cNvSpPr>
          <p:nvPr>
            <p:ph type="body" sz="quarter" idx="12"/>
          </p:nvPr>
        </p:nvSpPr>
        <p:spPr>
          <a:xfrm>
            <a:off x="8447154" y="3536950"/>
            <a:ext cx="3446819" cy="3271044"/>
          </a:xfrm>
        </p:spPr>
        <p:txBody>
          <a:bodyPr/>
          <a:lstStyle/>
          <a:p>
            <a:r>
              <a:rPr lang="en-US"/>
              <a:t>Give feedback</a:t>
            </a:r>
          </a:p>
          <a:p>
            <a:pPr lvl="1"/>
            <a:r>
              <a:rPr lang="en-US"/>
              <a:t>Tell us what you think, ask for a feature</a:t>
            </a:r>
          </a:p>
          <a:p>
            <a:pPr lvl="1"/>
            <a:br>
              <a:rPr lang="en-US"/>
            </a:br>
            <a:endParaRPr lang="en-US"/>
          </a:p>
          <a:p>
            <a:pPr lvl="1"/>
            <a:endParaRPr lang="en-US"/>
          </a:p>
          <a:p>
            <a:pPr lvl="1"/>
            <a:r>
              <a:rPr lang="en-US">
                <a:hlinkClick r:id="rId5">
                  <a:extLst>
                    <a:ext uri="{A12FA001-AC4F-418D-AE19-62706E023703}">
                      <ahyp:hlinkClr xmlns:ahyp="http://schemas.microsoft.com/office/drawing/2018/hyperlinkcolor" val="tx"/>
                    </a:ext>
                  </a:extLst>
                </a:hlinkClick>
              </a:rPr>
              <a:t>https://aka.ms/AzureML_feedback</a:t>
            </a:r>
            <a:endParaRPr lang="en-US"/>
          </a:p>
        </p:txBody>
      </p:sp>
      <p:sp>
        <p:nvSpPr>
          <p:cNvPr id="65" name="Title 89">
            <a:extLst>
              <a:ext uri="{FF2B5EF4-FFF2-40B4-BE49-F238E27FC236}">
                <a16:creationId xmlns:a16="http://schemas.microsoft.com/office/drawing/2014/main" id="{ECE5783E-A86F-4E44-A55A-A0AFEE087443}"/>
              </a:ext>
            </a:extLst>
          </p:cNvPr>
          <p:cNvSpPr>
            <a:spLocks noGrp="1"/>
          </p:cNvSpPr>
          <p:nvPr>
            <p:ph type="title"/>
          </p:nvPr>
        </p:nvSpPr>
        <p:spPr>
          <a:xfrm>
            <a:off x="588156" y="350044"/>
            <a:ext cx="11015688" cy="861774"/>
          </a:xfrm>
        </p:spPr>
        <p:txBody>
          <a:bodyPr>
            <a:normAutofit/>
          </a:bodyPr>
          <a:lstStyle/>
          <a:p>
            <a:pPr algn="ctr"/>
            <a:r>
              <a:rPr lang="en-US"/>
              <a:t>Learn More</a:t>
            </a:r>
          </a:p>
        </p:txBody>
      </p:sp>
      <p:pic>
        <p:nvPicPr>
          <p:cNvPr id="14" name="Graphic 13" descr="Books">
            <a:extLst>
              <a:ext uri="{FF2B5EF4-FFF2-40B4-BE49-F238E27FC236}">
                <a16:creationId xmlns:a16="http://schemas.microsoft.com/office/drawing/2014/main" id="{AEE2F6A5-1B54-4175-BFA5-2814CC1FE8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97928" y="1834366"/>
            <a:ext cx="914400" cy="914400"/>
          </a:xfrm>
          <a:prstGeom prst="rect">
            <a:avLst/>
          </a:prstGeom>
        </p:spPr>
      </p:pic>
      <p:pic>
        <p:nvPicPr>
          <p:cNvPr id="16" name="Graphic 15" descr="Present">
            <a:extLst>
              <a:ext uri="{FF2B5EF4-FFF2-40B4-BE49-F238E27FC236}">
                <a16:creationId xmlns:a16="http://schemas.microsoft.com/office/drawing/2014/main" id="{FF0BFA6E-5D97-4B9B-A3F2-2CDD41D2945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26600" y="1779935"/>
            <a:ext cx="914400" cy="914400"/>
          </a:xfrm>
          <a:prstGeom prst="rect">
            <a:avLst/>
          </a:prstGeom>
        </p:spPr>
      </p:pic>
      <p:pic>
        <p:nvPicPr>
          <p:cNvPr id="3" name="Graphic 2" descr="Marketing">
            <a:extLst>
              <a:ext uri="{FF2B5EF4-FFF2-40B4-BE49-F238E27FC236}">
                <a16:creationId xmlns:a16="http://schemas.microsoft.com/office/drawing/2014/main" id="{D87DFE0F-996F-44B6-851D-06A13E79DE0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6572" y="1779935"/>
            <a:ext cx="1051238" cy="1051238"/>
          </a:xfrm>
          <a:prstGeom prst="rect">
            <a:avLst/>
          </a:prstGeom>
        </p:spPr>
      </p:pic>
    </p:spTree>
    <p:extLst>
      <p:ext uri="{BB962C8B-B14F-4D97-AF65-F5344CB8AC3E}">
        <p14:creationId xmlns:p14="http://schemas.microsoft.com/office/powerpoint/2010/main" val="2794497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750" fill="hold"/>
                                        <p:tgtEl>
                                          <p:spTgt spid="65"/>
                                        </p:tgtEl>
                                        <p:attrNameLst>
                                          <p:attrName>ppt_x</p:attrName>
                                        </p:attrNameLst>
                                      </p:cBhvr>
                                      <p:tavLst>
                                        <p:tav tm="0">
                                          <p:val>
                                            <p:strVal val="#ppt_x"/>
                                          </p:val>
                                        </p:tav>
                                        <p:tav tm="100000">
                                          <p:val>
                                            <p:strVal val="#ppt_x"/>
                                          </p:val>
                                        </p:tav>
                                      </p:tavLst>
                                    </p:anim>
                                    <p:anim calcmode="lin" valueType="num">
                                      <p:cBhvr additive="base">
                                        <p:cTn id="8" dur="750" fill="hold"/>
                                        <p:tgtEl>
                                          <p:spTgt spid="6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DDA3778-23E0-4DA1-A661-1FA6ABB33D0C}"/>
              </a:ext>
            </a:extLst>
          </p:cNvPr>
          <p:cNvSpPr/>
          <p:nvPr/>
        </p:nvSpPr>
        <p:spPr bwMode="auto">
          <a:xfrm>
            <a:off x="4419261" y="3924086"/>
            <a:ext cx="3353483" cy="4093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800" b="0" i="0" u="none" strike="noStrike" kern="0" cap="none" spc="0" normalizeH="0" baseline="0" noProof="0">
                <a:ln>
                  <a:noFill/>
                </a:ln>
                <a:gradFill>
                  <a:gsLst>
                    <a:gs pos="0">
                      <a:srgbClr val="FFFFFF"/>
                    </a:gs>
                    <a:gs pos="10680">
                      <a:srgbClr val="FFFFFF"/>
                    </a:gs>
                  </a:gsLst>
                  <a:lin ang="5400000" scaled="0"/>
                </a:gradFill>
                <a:effectLst/>
                <a:uLnTx/>
                <a:uFillTx/>
                <a:latin typeface="Segoe UI Semibold"/>
                <a:ea typeface="+mn-ea"/>
                <a:cs typeface="Segoe UI" panose="020B0502040204020203" pitchFamily="34" charset="0"/>
              </a:rPr>
              <a:t>Invent with purpose.</a:t>
            </a:r>
          </a:p>
        </p:txBody>
      </p:sp>
      <p:cxnSp>
        <p:nvCxnSpPr>
          <p:cNvPr id="10" name="Straight Connector 9">
            <a:extLst>
              <a:ext uri="{FF2B5EF4-FFF2-40B4-BE49-F238E27FC236}">
                <a16:creationId xmlns:a16="http://schemas.microsoft.com/office/drawing/2014/main" id="{4539B733-E705-42D9-B330-03CC06A91F4E}"/>
              </a:ext>
            </a:extLst>
          </p:cNvPr>
          <p:cNvCxnSpPr>
            <a:cxnSpLocks/>
          </p:cNvCxnSpPr>
          <p:nvPr/>
        </p:nvCxnSpPr>
        <p:spPr>
          <a:xfrm>
            <a:off x="3303142" y="3590039"/>
            <a:ext cx="5553182" cy="0"/>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1" name="Group 4" descr="Microsoft Azure">
            <a:extLst>
              <a:ext uri="{FF2B5EF4-FFF2-40B4-BE49-F238E27FC236}">
                <a16:creationId xmlns:a16="http://schemas.microsoft.com/office/drawing/2014/main" id="{AC8E4C4D-0728-4C59-A2C4-9B90E01C6F7C}"/>
              </a:ext>
            </a:extLst>
          </p:cNvPr>
          <p:cNvGrpSpPr>
            <a:grpSpLocks noChangeAspect="1"/>
          </p:cNvGrpSpPr>
          <p:nvPr/>
        </p:nvGrpSpPr>
        <p:grpSpPr bwMode="auto">
          <a:xfrm>
            <a:off x="3307668" y="2394175"/>
            <a:ext cx="5576660" cy="802940"/>
            <a:chOff x="2062" y="1904"/>
            <a:chExt cx="3556" cy="512"/>
          </a:xfrm>
        </p:grpSpPr>
        <p:sp>
          <p:nvSpPr>
            <p:cNvPr id="12" name="Freeform 5">
              <a:extLst>
                <a:ext uri="{FF2B5EF4-FFF2-40B4-BE49-F238E27FC236}">
                  <a16:creationId xmlns:a16="http://schemas.microsoft.com/office/drawing/2014/main" id="{0C7E882D-1C52-4BD6-BCAF-09503139670B}"/>
                </a:ext>
              </a:extLst>
            </p:cNvPr>
            <p:cNvSpPr>
              <a:spLocks noEditPoints="1"/>
            </p:cNvSpPr>
            <p:nvPr/>
          </p:nvSpPr>
          <p:spPr bwMode="auto">
            <a:xfrm>
              <a:off x="4533" y="2007"/>
              <a:ext cx="289" cy="306"/>
            </a:xfrm>
            <a:custGeom>
              <a:avLst/>
              <a:gdLst>
                <a:gd name="T0" fmla="*/ 175 w 289"/>
                <a:gd name="T1" fmla="*/ 0 h 306"/>
                <a:gd name="T2" fmla="*/ 289 w 289"/>
                <a:gd name="T3" fmla="*/ 306 h 306"/>
                <a:gd name="T4" fmla="*/ 231 w 289"/>
                <a:gd name="T5" fmla="*/ 306 h 306"/>
                <a:gd name="T6" fmla="*/ 205 w 289"/>
                <a:gd name="T7" fmla="*/ 229 h 306"/>
                <a:gd name="T8" fmla="*/ 83 w 289"/>
                <a:gd name="T9" fmla="*/ 229 h 306"/>
                <a:gd name="T10" fmla="*/ 59 w 289"/>
                <a:gd name="T11" fmla="*/ 306 h 306"/>
                <a:gd name="T12" fmla="*/ 0 w 289"/>
                <a:gd name="T13" fmla="*/ 306 h 306"/>
                <a:gd name="T14" fmla="*/ 115 w 289"/>
                <a:gd name="T15" fmla="*/ 0 h 306"/>
                <a:gd name="T16" fmla="*/ 175 w 289"/>
                <a:gd name="T17" fmla="*/ 0 h 306"/>
                <a:gd name="T18" fmla="*/ 143 w 289"/>
                <a:gd name="T19" fmla="*/ 57 h 306"/>
                <a:gd name="T20" fmla="*/ 97 w 289"/>
                <a:gd name="T21" fmla="*/ 185 h 306"/>
                <a:gd name="T22" fmla="*/ 189 w 289"/>
                <a:gd name="T23" fmla="*/ 185 h 306"/>
                <a:gd name="T24" fmla="*/ 145 w 289"/>
                <a:gd name="T25" fmla="*/ 57 h 306"/>
                <a:gd name="T26" fmla="*/ 143 w 289"/>
                <a:gd name="T27" fmla="*/ 5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06">
                  <a:moveTo>
                    <a:pt x="175" y="0"/>
                  </a:moveTo>
                  <a:lnTo>
                    <a:pt x="289" y="306"/>
                  </a:lnTo>
                  <a:lnTo>
                    <a:pt x="231" y="306"/>
                  </a:lnTo>
                  <a:lnTo>
                    <a:pt x="205" y="229"/>
                  </a:lnTo>
                  <a:lnTo>
                    <a:pt x="83" y="229"/>
                  </a:lnTo>
                  <a:lnTo>
                    <a:pt x="59" y="306"/>
                  </a:lnTo>
                  <a:lnTo>
                    <a:pt x="0" y="306"/>
                  </a:lnTo>
                  <a:lnTo>
                    <a:pt x="115" y="0"/>
                  </a:lnTo>
                  <a:lnTo>
                    <a:pt x="175" y="0"/>
                  </a:lnTo>
                  <a:close/>
                  <a:moveTo>
                    <a:pt x="143" y="57"/>
                  </a:moveTo>
                  <a:lnTo>
                    <a:pt x="97" y="185"/>
                  </a:lnTo>
                  <a:lnTo>
                    <a:pt x="189" y="185"/>
                  </a:lnTo>
                  <a:lnTo>
                    <a:pt x="145" y="57"/>
                  </a:lnTo>
                  <a:lnTo>
                    <a:pt x="143" y="5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DBC7F2EF-2880-4B17-A61A-4EC98C054FEB}"/>
                </a:ext>
              </a:extLst>
            </p:cNvPr>
            <p:cNvSpPr>
              <a:spLocks/>
            </p:cNvSpPr>
            <p:nvPr/>
          </p:nvSpPr>
          <p:spPr bwMode="auto">
            <a:xfrm>
              <a:off x="4840" y="2092"/>
              <a:ext cx="183" cy="221"/>
            </a:xfrm>
            <a:custGeom>
              <a:avLst/>
              <a:gdLst>
                <a:gd name="T0" fmla="*/ 7 w 183"/>
                <a:gd name="T1" fmla="*/ 0 h 221"/>
                <a:gd name="T2" fmla="*/ 181 w 183"/>
                <a:gd name="T3" fmla="*/ 0 h 221"/>
                <a:gd name="T4" fmla="*/ 181 w 183"/>
                <a:gd name="T5" fmla="*/ 22 h 221"/>
                <a:gd name="T6" fmla="*/ 67 w 183"/>
                <a:gd name="T7" fmla="*/ 180 h 221"/>
                <a:gd name="T8" fmla="*/ 183 w 183"/>
                <a:gd name="T9" fmla="*/ 180 h 221"/>
                <a:gd name="T10" fmla="*/ 183 w 183"/>
                <a:gd name="T11" fmla="*/ 221 h 221"/>
                <a:gd name="T12" fmla="*/ 0 w 183"/>
                <a:gd name="T13" fmla="*/ 221 h 221"/>
                <a:gd name="T14" fmla="*/ 0 w 183"/>
                <a:gd name="T15" fmla="*/ 198 h 221"/>
                <a:gd name="T16" fmla="*/ 112 w 183"/>
                <a:gd name="T17" fmla="*/ 43 h 221"/>
                <a:gd name="T18" fmla="*/ 7 w 183"/>
                <a:gd name="T19" fmla="*/ 43 h 221"/>
                <a:gd name="T20" fmla="*/ 7 w 183"/>
                <a:gd name="T2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221">
                  <a:moveTo>
                    <a:pt x="7" y="0"/>
                  </a:moveTo>
                  <a:lnTo>
                    <a:pt x="181" y="0"/>
                  </a:lnTo>
                  <a:lnTo>
                    <a:pt x="181" y="22"/>
                  </a:lnTo>
                  <a:lnTo>
                    <a:pt x="67" y="180"/>
                  </a:lnTo>
                  <a:lnTo>
                    <a:pt x="183" y="180"/>
                  </a:lnTo>
                  <a:lnTo>
                    <a:pt x="183" y="221"/>
                  </a:lnTo>
                  <a:lnTo>
                    <a:pt x="0" y="221"/>
                  </a:lnTo>
                  <a:lnTo>
                    <a:pt x="0" y="198"/>
                  </a:lnTo>
                  <a:lnTo>
                    <a:pt x="112" y="43"/>
                  </a:lnTo>
                  <a:lnTo>
                    <a:pt x="7" y="43"/>
                  </a:lnTo>
                  <a:lnTo>
                    <a:pt x="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67A583B2-C400-48AE-B1F3-725AB3EEFBA7}"/>
                </a:ext>
              </a:extLst>
            </p:cNvPr>
            <p:cNvSpPr>
              <a:spLocks/>
            </p:cNvSpPr>
            <p:nvPr/>
          </p:nvSpPr>
          <p:spPr bwMode="auto">
            <a:xfrm>
              <a:off x="5046" y="2092"/>
              <a:ext cx="195" cy="224"/>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8">
              <a:extLst>
                <a:ext uri="{FF2B5EF4-FFF2-40B4-BE49-F238E27FC236}">
                  <a16:creationId xmlns:a16="http://schemas.microsoft.com/office/drawing/2014/main" id="{A50C47B4-9418-4846-91B6-49D7F693F833}"/>
                </a:ext>
              </a:extLst>
            </p:cNvPr>
            <p:cNvSpPr>
              <a:spLocks/>
            </p:cNvSpPr>
            <p:nvPr/>
          </p:nvSpPr>
          <p:spPr bwMode="auto">
            <a:xfrm>
              <a:off x="5289" y="2089"/>
              <a:ext cx="126" cy="224"/>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9">
              <a:extLst>
                <a:ext uri="{FF2B5EF4-FFF2-40B4-BE49-F238E27FC236}">
                  <a16:creationId xmlns:a16="http://schemas.microsoft.com/office/drawing/2014/main" id="{CE70D5B8-9DA6-4C85-BC20-73989A489297}"/>
                </a:ext>
              </a:extLst>
            </p:cNvPr>
            <p:cNvSpPr>
              <a:spLocks noEditPoints="1"/>
            </p:cNvSpPr>
            <p:nvPr/>
          </p:nvSpPr>
          <p:spPr bwMode="auto">
            <a:xfrm>
              <a:off x="5417" y="2089"/>
              <a:ext cx="201" cy="229"/>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10">
              <a:extLst>
                <a:ext uri="{FF2B5EF4-FFF2-40B4-BE49-F238E27FC236}">
                  <a16:creationId xmlns:a16="http://schemas.microsoft.com/office/drawing/2014/main" id="{7E2DACFB-0E50-4E44-960D-F7F930D102EE}"/>
                </a:ext>
              </a:extLst>
            </p:cNvPr>
            <p:cNvSpPr>
              <a:spLocks noEditPoints="1"/>
            </p:cNvSpPr>
            <p:nvPr/>
          </p:nvSpPr>
          <p:spPr bwMode="auto">
            <a:xfrm>
              <a:off x="2720" y="1984"/>
              <a:ext cx="1720" cy="334"/>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1">
              <a:extLst>
                <a:ext uri="{FF2B5EF4-FFF2-40B4-BE49-F238E27FC236}">
                  <a16:creationId xmlns:a16="http://schemas.microsoft.com/office/drawing/2014/main" id="{79CBF383-81EC-4A14-94E9-577E921F37D8}"/>
                </a:ext>
              </a:extLst>
            </p:cNvPr>
            <p:cNvSpPr>
              <a:spLocks noChangeArrowheads="1"/>
            </p:cNvSpPr>
            <p:nvPr/>
          </p:nvSpPr>
          <p:spPr bwMode="auto">
            <a:xfrm>
              <a:off x="2062" y="1904"/>
              <a:ext cx="241" cy="244"/>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2">
              <a:extLst>
                <a:ext uri="{FF2B5EF4-FFF2-40B4-BE49-F238E27FC236}">
                  <a16:creationId xmlns:a16="http://schemas.microsoft.com/office/drawing/2014/main" id="{4C0255CC-5319-4824-9270-CB42A4A51447}"/>
                </a:ext>
              </a:extLst>
            </p:cNvPr>
            <p:cNvSpPr>
              <a:spLocks noChangeArrowheads="1"/>
            </p:cNvSpPr>
            <p:nvPr/>
          </p:nvSpPr>
          <p:spPr bwMode="auto">
            <a:xfrm>
              <a:off x="2328" y="1904"/>
              <a:ext cx="241" cy="24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3">
              <a:extLst>
                <a:ext uri="{FF2B5EF4-FFF2-40B4-BE49-F238E27FC236}">
                  <a16:creationId xmlns:a16="http://schemas.microsoft.com/office/drawing/2014/main" id="{5EA6E559-6B8C-4C3C-A2AA-520E96D86BC8}"/>
                </a:ext>
              </a:extLst>
            </p:cNvPr>
            <p:cNvSpPr>
              <a:spLocks noChangeArrowheads="1"/>
            </p:cNvSpPr>
            <p:nvPr/>
          </p:nvSpPr>
          <p:spPr bwMode="auto">
            <a:xfrm>
              <a:off x="2062" y="2172"/>
              <a:ext cx="241" cy="244"/>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14">
              <a:extLst>
                <a:ext uri="{FF2B5EF4-FFF2-40B4-BE49-F238E27FC236}">
                  <a16:creationId xmlns:a16="http://schemas.microsoft.com/office/drawing/2014/main" id="{85E66424-142A-4AD3-9C23-51301E78324D}"/>
                </a:ext>
              </a:extLst>
            </p:cNvPr>
            <p:cNvSpPr>
              <a:spLocks noChangeArrowheads="1"/>
            </p:cNvSpPr>
            <p:nvPr/>
          </p:nvSpPr>
          <p:spPr bwMode="auto">
            <a:xfrm>
              <a:off x="2328" y="2172"/>
              <a:ext cx="241" cy="244"/>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33413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accel="50000" decel="50000" fill="hold" nodeType="withEffect">
                                  <p:stCondLst>
                                    <p:cond delay="0"/>
                                  </p:stCondLst>
                                  <p:childTnLst>
                                    <p:animMotion origin="layout" path="M 2.08333E-7 -4.07407E-6 L 2.08333E-7 0.03403 " pathEditMode="relative" rAng="0" ptsTypes="AA">
                                      <p:cBhvr>
                                        <p:cTn id="9" dur="750" spd="-100000" fill="hold"/>
                                        <p:tgtEl>
                                          <p:spTgt spid="11"/>
                                        </p:tgtEl>
                                        <p:attrNameLst>
                                          <p:attrName>ppt_x</p:attrName>
                                          <p:attrName>ppt_y</p:attrName>
                                        </p:attrNameLst>
                                      </p:cBhvr>
                                      <p:rCtr x="0" y="1690"/>
                                    </p:animMotion>
                                  </p:childTnLst>
                                </p:cTn>
                              </p:par>
                              <p:par>
                                <p:cTn id="10" presetID="22" presetClass="entr" presetSubtype="8"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accel="50000" decel="50000" fill="hold" grpId="1" nodeType="withEffect">
                                  <p:stCondLst>
                                    <p:cond delay="0"/>
                                  </p:stCondLst>
                                  <p:childTnLst>
                                    <p:animMotion origin="layout" path="M 2.08333E-7 -4.07407E-6 L 2.08333E-7 0.03403 " pathEditMode="relative" rAng="0" ptsTypes="AA">
                                      <p:cBhvr>
                                        <p:cTn id="17" dur="750" spd="-100000" fill="hold"/>
                                        <p:tgtEl>
                                          <p:spTgt spid="3"/>
                                        </p:tgtEl>
                                        <p:attrNameLst>
                                          <p:attrName>ppt_x</p:attrName>
                                          <p:attrName>ppt_y</p:attrName>
                                        </p:attrNameLst>
                                      </p:cBhvr>
                                      <p:rCtr x="0" y="1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67040-3FBF-4EAB-ADA7-1599AC0DB865}"/>
              </a:ext>
            </a:extLst>
          </p:cNvPr>
          <p:cNvSpPr>
            <a:spLocks noGrp="1"/>
          </p:cNvSpPr>
          <p:nvPr>
            <p:ph type="title"/>
          </p:nvPr>
        </p:nvSpPr>
        <p:spPr>
          <a:prstGeom prst="rect">
            <a:avLst/>
          </a:prstGeom>
          <a:noFill/>
        </p:spPr>
        <p:txBody>
          <a:bodyPr wrap="square" anchor="b">
            <a:normAutofit/>
          </a:bodyPr>
          <a:lstStyle/>
          <a:p>
            <a:r>
              <a:rPr lang="en-US" sz="3600">
                <a:gradFill>
                  <a:gsLst>
                    <a:gs pos="62564">
                      <a:schemeClr val="tx1"/>
                    </a:gs>
                    <a:gs pos="55000">
                      <a:schemeClr val="tx1"/>
                    </a:gs>
                  </a:gsLst>
                  <a:lin ang="5400000" scaled="0"/>
                </a:gradFill>
              </a:rPr>
              <a:t>Agenda</a:t>
            </a:r>
          </a:p>
        </p:txBody>
      </p:sp>
      <p:sp>
        <p:nvSpPr>
          <p:cNvPr id="3" name="Text Placeholder 2">
            <a:extLst>
              <a:ext uri="{FF2B5EF4-FFF2-40B4-BE49-F238E27FC236}">
                <a16:creationId xmlns:a16="http://schemas.microsoft.com/office/drawing/2014/main" id="{7CD5BE09-5FC3-CA44-9525-E0D8C4057B4B}"/>
              </a:ext>
            </a:extLst>
          </p:cNvPr>
          <p:cNvSpPr>
            <a:spLocks noGrp="1"/>
          </p:cNvSpPr>
          <p:nvPr>
            <p:ph type="body" sz="quarter" idx="10"/>
          </p:nvPr>
        </p:nvSpPr>
        <p:spPr>
          <a:xfrm>
            <a:off x="584200" y="3541792"/>
            <a:ext cx="11018520" cy="615553"/>
          </a:xfrm>
        </p:spPr>
        <p:txBody>
          <a:bodyPr anchor="ctr"/>
          <a:lstStyle/>
          <a:p>
            <a:pPr marL="0" indent="0" algn="ctr">
              <a:buNone/>
            </a:pPr>
            <a:r>
              <a:rPr lang="en-US" sz="4000" dirty="0"/>
              <a:t>studio, datasets, notebooks, notebook </a:t>
            </a:r>
            <a:r>
              <a:rPr lang="en-US" sz="4000" dirty="0" err="1"/>
              <a:t>vm</a:t>
            </a:r>
            <a:r>
              <a:rPr lang="en-US" sz="4000" dirty="0"/>
              <a:t>, R </a:t>
            </a:r>
          </a:p>
        </p:txBody>
      </p:sp>
    </p:spTree>
    <p:extLst>
      <p:ext uri="{BB962C8B-B14F-4D97-AF65-F5344CB8AC3E}">
        <p14:creationId xmlns:p14="http://schemas.microsoft.com/office/powerpoint/2010/main" val="63030434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3B31AE2D-3AD6-4A15-9D7B-808B3D03164B}"/>
              </a:ext>
            </a:extLst>
          </p:cNvPr>
          <p:cNvSpPr>
            <a:spLocks noGrp="1"/>
          </p:cNvSpPr>
          <p:nvPr>
            <p:ph type="title"/>
          </p:nvPr>
        </p:nvSpPr>
        <p:spPr>
          <a:xfrm>
            <a:off x="498541" y="447097"/>
            <a:ext cx="8611169" cy="553998"/>
          </a:xfrm>
        </p:spPr>
        <p:txBody>
          <a:bodyPr/>
          <a:lstStyle/>
          <a:p>
            <a:r>
              <a:rPr lang="en-US"/>
              <a:t>Demo: Azure ML studio (Preview)</a:t>
            </a:r>
          </a:p>
        </p:txBody>
      </p:sp>
      <p:grpSp>
        <p:nvGrpSpPr>
          <p:cNvPr id="3" name="Group 2">
            <a:extLst>
              <a:ext uri="{FF2B5EF4-FFF2-40B4-BE49-F238E27FC236}">
                <a16:creationId xmlns:a16="http://schemas.microsoft.com/office/drawing/2014/main" id="{15E5F58E-C1A1-8547-86B3-54AEDE3BACB8}"/>
              </a:ext>
            </a:extLst>
          </p:cNvPr>
          <p:cNvGrpSpPr/>
          <p:nvPr/>
        </p:nvGrpSpPr>
        <p:grpSpPr>
          <a:xfrm>
            <a:off x="1988953" y="1408159"/>
            <a:ext cx="8374804" cy="4851873"/>
            <a:chOff x="4858321" y="1362439"/>
            <a:chExt cx="7254225" cy="4202675"/>
          </a:xfrm>
        </p:grpSpPr>
        <p:grpSp>
          <p:nvGrpSpPr>
            <p:cNvPr id="21" name="Group 20">
              <a:extLst>
                <a:ext uri="{FF2B5EF4-FFF2-40B4-BE49-F238E27FC236}">
                  <a16:creationId xmlns:a16="http://schemas.microsoft.com/office/drawing/2014/main" id="{93746EC5-57B3-4DC6-A3D1-3B6917CC3B1A}"/>
                </a:ext>
              </a:extLst>
            </p:cNvPr>
            <p:cNvGrpSpPr/>
            <p:nvPr/>
          </p:nvGrpSpPr>
          <p:grpSpPr>
            <a:xfrm>
              <a:off x="4858321" y="1362439"/>
              <a:ext cx="7254225" cy="4202675"/>
              <a:chOff x="6941590" y="-11230"/>
              <a:chExt cx="5768008" cy="3935302"/>
            </a:xfrm>
            <a:solidFill>
              <a:schemeClr val="accent1"/>
            </a:solidFill>
          </p:grpSpPr>
          <p:sp>
            <p:nvSpPr>
              <p:cNvPr id="22" name="Google Shape;481;p94">
                <a:extLst>
                  <a:ext uri="{FF2B5EF4-FFF2-40B4-BE49-F238E27FC236}">
                    <a16:creationId xmlns:a16="http://schemas.microsoft.com/office/drawing/2014/main" id="{2A8CEDED-859B-4989-A2A1-98DD965EEC00}"/>
                  </a:ext>
                </a:extLst>
              </p:cNvPr>
              <p:cNvSpPr/>
              <p:nvPr/>
            </p:nvSpPr>
            <p:spPr>
              <a:xfrm>
                <a:off x="6941590" y="-11230"/>
                <a:ext cx="5768008" cy="3935302"/>
              </a:xfrm>
              <a:custGeom>
                <a:avLst/>
                <a:gdLst/>
                <a:ahLst/>
                <a:cxnLst/>
                <a:rect l="l" t="t" r="r" b="b"/>
                <a:pathLst>
                  <a:path w="18000" h="12281" extrusionOk="0">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grp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23" name="Google Shape;486;p94">
                <a:extLst>
                  <a:ext uri="{FF2B5EF4-FFF2-40B4-BE49-F238E27FC236}">
                    <a16:creationId xmlns:a16="http://schemas.microsoft.com/office/drawing/2014/main" id="{BF6F83E4-7DD8-4704-A875-099E2F9372D7}"/>
                  </a:ext>
                </a:extLst>
              </p:cNvPr>
              <p:cNvSpPr/>
              <p:nvPr/>
            </p:nvSpPr>
            <p:spPr>
              <a:xfrm>
                <a:off x="9834070" y="72139"/>
                <a:ext cx="33913" cy="32500"/>
              </a:xfrm>
              <a:custGeom>
                <a:avLst/>
                <a:gdLst/>
                <a:ahLst/>
                <a:cxnLst/>
                <a:rect l="l" t="t" r="r" b="b"/>
                <a:pathLst>
                  <a:path w="104" h="103" extrusionOk="0">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grp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10" name="Rectangle 9">
              <a:extLst>
                <a:ext uri="{FF2B5EF4-FFF2-40B4-BE49-F238E27FC236}">
                  <a16:creationId xmlns:a16="http://schemas.microsoft.com/office/drawing/2014/main" id="{7021B37A-003B-4896-A5B4-809ADA0944B3}"/>
                </a:ext>
              </a:extLst>
            </p:cNvPr>
            <p:cNvSpPr/>
            <p:nvPr/>
          </p:nvSpPr>
          <p:spPr bwMode="auto">
            <a:xfrm>
              <a:off x="5049078" y="1468826"/>
              <a:ext cx="443157" cy="232602"/>
            </a:xfrm>
            <a:prstGeom prst="rect">
              <a:avLst/>
            </a:prstGeom>
            <a:solidFill>
              <a:srgbClr val="1F7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 name="Picture 3">
            <a:extLst>
              <a:ext uri="{FF2B5EF4-FFF2-40B4-BE49-F238E27FC236}">
                <a16:creationId xmlns:a16="http://schemas.microsoft.com/office/drawing/2014/main" id="{4E2FC2BA-E87E-F74B-80B3-7E6A2D7A6523}"/>
              </a:ext>
            </a:extLst>
          </p:cNvPr>
          <p:cNvPicPr>
            <a:picLocks noChangeAspect="1"/>
          </p:cNvPicPr>
          <p:nvPr/>
        </p:nvPicPr>
        <p:blipFill>
          <a:blip r:embed="rId3"/>
          <a:stretch>
            <a:fillRect/>
          </a:stretch>
        </p:blipFill>
        <p:spPr>
          <a:xfrm>
            <a:off x="2286567" y="1866020"/>
            <a:ext cx="7779576" cy="3936150"/>
          </a:xfrm>
          <a:prstGeom prst="rect">
            <a:avLst/>
          </a:prstGeom>
        </p:spPr>
      </p:pic>
      <p:sp>
        <p:nvSpPr>
          <p:cNvPr id="9" name="TextBox 8">
            <a:extLst>
              <a:ext uri="{FF2B5EF4-FFF2-40B4-BE49-F238E27FC236}">
                <a16:creationId xmlns:a16="http://schemas.microsoft.com/office/drawing/2014/main" id="{0FE1FC68-44D2-2443-9B9D-FC212C92327A}"/>
              </a:ext>
            </a:extLst>
          </p:cNvPr>
          <p:cNvSpPr txBox="1"/>
          <p:nvPr/>
        </p:nvSpPr>
        <p:spPr>
          <a:xfrm>
            <a:off x="350736" y="6421148"/>
            <a:ext cx="4012514" cy="307777"/>
          </a:xfrm>
          <a:prstGeom prst="rect">
            <a:avLst/>
          </a:prstGeom>
          <a:noFill/>
        </p:spPr>
        <p:txBody>
          <a:bodyPr wrap="square" lIns="0" tIns="0" rIns="0" bIns="0" rtlCol="0" anchor="t">
            <a:spAutoFit/>
          </a:bodyPr>
          <a:lstStyle/>
          <a:p>
            <a:r>
              <a:rPr lang="en-US" sz="2000">
                <a:gradFill>
                  <a:gsLst>
                    <a:gs pos="2917">
                      <a:schemeClr val="tx1"/>
                    </a:gs>
                    <a:gs pos="30000">
                      <a:schemeClr val="tx1"/>
                    </a:gs>
                  </a:gsLst>
                  <a:lin ang="5400000" scaled="0"/>
                </a:gradFill>
              </a:rPr>
              <a:t>Demo code at: </a:t>
            </a:r>
            <a:r>
              <a:rPr lang="en-US" sz="2000">
                <a:gradFill>
                  <a:gsLst>
                    <a:gs pos="2917">
                      <a:schemeClr val="tx1"/>
                    </a:gs>
                    <a:gs pos="30000">
                      <a:schemeClr val="tx1"/>
                    </a:gs>
                  </a:gsLst>
                  <a:lin ang="5400000" scaled="0"/>
                </a:gradFill>
                <a:hlinkClick r:id="rId4"/>
              </a:rPr>
              <a:t>http://aka.ms/brk2019</a:t>
            </a:r>
            <a:r>
              <a:rPr lang="en-US" sz="200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45180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3B31AE2D-3AD6-4A15-9D7B-808B3D03164B}"/>
              </a:ext>
            </a:extLst>
          </p:cNvPr>
          <p:cNvSpPr>
            <a:spLocks noGrp="1"/>
          </p:cNvSpPr>
          <p:nvPr>
            <p:ph type="title"/>
          </p:nvPr>
        </p:nvSpPr>
        <p:spPr>
          <a:xfrm>
            <a:off x="498541" y="447097"/>
            <a:ext cx="8611169" cy="553998"/>
          </a:xfrm>
        </p:spPr>
        <p:txBody>
          <a:bodyPr/>
          <a:lstStyle/>
          <a:p>
            <a:r>
              <a:rPr lang="en-US" dirty="0"/>
              <a:t>Demo: Azure ML and R</a:t>
            </a:r>
          </a:p>
        </p:txBody>
      </p:sp>
      <p:grpSp>
        <p:nvGrpSpPr>
          <p:cNvPr id="3" name="Group 2">
            <a:extLst>
              <a:ext uri="{FF2B5EF4-FFF2-40B4-BE49-F238E27FC236}">
                <a16:creationId xmlns:a16="http://schemas.microsoft.com/office/drawing/2014/main" id="{15E5F58E-C1A1-8547-86B3-54AEDE3BACB8}"/>
              </a:ext>
            </a:extLst>
          </p:cNvPr>
          <p:cNvGrpSpPr/>
          <p:nvPr/>
        </p:nvGrpSpPr>
        <p:grpSpPr>
          <a:xfrm>
            <a:off x="1988953" y="1408159"/>
            <a:ext cx="8374804" cy="4851873"/>
            <a:chOff x="4858321" y="1362439"/>
            <a:chExt cx="7254225" cy="4202675"/>
          </a:xfrm>
        </p:grpSpPr>
        <p:grpSp>
          <p:nvGrpSpPr>
            <p:cNvPr id="21" name="Group 20">
              <a:extLst>
                <a:ext uri="{FF2B5EF4-FFF2-40B4-BE49-F238E27FC236}">
                  <a16:creationId xmlns:a16="http://schemas.microsoft.com/office/drawing/2014/main" id="{93746EC5-57B3-4DC6-A3D1-3B6917CC3B1A}"/>
                </a:ext>
              </a:extLst>
            </p:cNvPr>
            <p:cNvGrpSpPr/>
            <p:nvPr/>
          </p:nvGrpSpPr>
          <p:grpSpPr>
            <a:xfrm>
              <a:off x="4858321" y="1362439"/>
              <a:ext cx="7254225" cy="4202675"/>
              <a:chOff x="6941590" y="-11230"/>
              <a:chExt cx="5768008" cy="3935302"/>
            </a:xfrm>
            <a:solidFill>
              <a:schemeClr val="accent1"/>
            </a:solidFill>
          </p:grpSpPr>
          <p:sp>
            <p:nvSpPr>
              <p:cNvPr id="22" name="Google Shape;481;p94">
                <a:extLst>
                  <a:ext uri="{FF2B5EF4-FFF2-40B4-BE49-F238E27FC236}">
                    <a16:creationId xmlns:a16="http://schemas.microsoft.com/office/drawing/2014/main" id="{2A8CEDED-859B-4989-A2A1-98DD965EEC00}"/>
                  </a:ext>
                </a:extLst>
              </p:cNvPr>
              <p:cNvSpPr/>
              <p:nvPr/>
            </p:nvSpPr>
            <p:spPr>
              <a:xfrm>
                <a:off x="6941590" y="-11230"/>
                <a:ext cx="5768008" cy="3935302"/>
              </a:xfrm>
              <a:custGeom>
                <a:avLst/>
                <a:gdLst/>
                <a:ahLst/>
                <a:cxnLst/>
                <a:rect l="l" t="t" r="r" b="b"/>
                <a:pathLst>
                  <a:path w="18000" h="12281" extrusionOk="0">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grp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23" name="Google Shape;486;p94">
                <a:extLst>
                  <a:ext uri="{FF2B5EF4-FFF2-40B4-BE49-F238E27FC236}">
                    <a16:creationId xmlns:a16="http://schemas.microsoft.com/office/drawing/2014/main" id="{BF6F83E4-7DD8-4704-A875-099E2F9372D7}"/>
                  </a:ext>
                </a:extLst>
              </p:cNvPr>
              <p:cNvSpPr/>
              <p:nvPr/>
            </p:nvSpPr>
            <p:spPr>
              <a:xfrm>
                <a:off x="9834070" y="72139"/>
                <a:ext cx="33913" cy="32500"/>
              </a:xfrm>
              <a:custGeom>
                <a:avLst/>
                <a:gdLst/>
                <a:ahLst/>
                <a:cxnLst/>
                <a:rect l="l" t="t" r="r" b="b"/>
                <a:pathLst>
                  <a:path w="104" h="103" extrusionOk="0">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grp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10" name="Rectangle 9">
              <a:extLst>
                <a:ext uri="{FF2B5EF4-FFF2-40B4-BE49-F238E27FC236}">
                  <a16:creationId xmlns:a16="http://schemas.microsoft.com/office/drawing/2014/main" id="{7021B37A-003B-4896-A5B4-809ADA0944B3}"/>
                </a:ext>
              </a:extLst>
            </p:cNvPr>
            <p:cNvSpPr/>
            <p:nvPr/>
          </p:nvSpPr>
          <p:spPr bwMode="auto">
            <a:xfrm>
              <a:off x="5049078" y="1468826"/>
              <a:ext cx="443157" cy="232602"/>
            </a:xfrm>
            <a:prstGeom prst="rect">
              <a:avLst/>
            </a:prstGeom>
            <a:solidFill>
              <a:srgbClr val="1F7A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TextBox 8">
            <a:extLst>
              <a:ext uri="{FF2B5EF4-FFF2-40B4-BE49-F238E27FC236}">
                <a16:creationId xmlns:a16="http://schemas.microsoft.com/office/drawing/2014/main" id="{0FE1FC68-44D2-2443-9B9D-FC212C92327A}"/>
              </a:ext>
            </a:extLst>
          </p:cNvPr>
          <p:cNvSpPr txBox="1"/>
          <p:nvPr/>
        </p:nvSpPr>
        <p:spPr>
          <a:xfrm>
            <a:off x="350736" y="6421148"/>
            <a:ext cx="4012514" cy="307777"/>
          </a:xfrm>
          <a:prstGeom prst="rect">
            <a:avLst/>
          </a:prstGeom>
          <a:noFill/>
        </p:spPr>
        <p:txBody>
          <a:bodyPr wrap="square" lIns="0" tIns="0" rIns="0" bIns="0" rtlCol="0" anchor="t">
            <a:spAutoFit/>
          </a:bodyPr>
          <a:lstStyle/>
          <a:p>
            <a:r>
              <a:rPr lang="en-US" sz="2000">
                <a:gradFill>
                  <a:gsLst>
                    <a:gs pos="2917">
                      <a:schemeClr val="tx1"/>
                    </a:gs>
                    <a:gs pos="30000">
                      <a:schemeClr val="tx1"/>
                    </a:gs>
                  </a:gsLst>
                  <a:lin ang="5400000" scaled="0"/>
                </a:gradFill>
              </a:rPr>
              <a:t>Demo code at: </a:t>
            </a:r>
            <a:r>
              <a:rPr lang="en-US" sz="2000">
                <a:gradFill>
                  <a:gsLst>
                    <a:gs pos="2917">
                      <a:schemeClr val="tx1"/>
                    </a:gs>
                    <a:gs pos="30000">
                      <a:schemeClr val="tx1"/>
                    </a:gs>
                  </a:gsLst>
                  <a:lin ang="5400000" scaled="0"/>
                </a:gradFill>
                <a:hlinkClick r:id="rId3"/>
              </a:rPr>
              <a:t>http://aka.ms/brk2019</a:t>
            </a:r>
            <a:r>
              <a:rPr lang="en-US" sz="2000">
                <a:gradFill>
                  <a:gsLst>
                    <a:gs pos="2917">
                      <a:schemeClr val="tx1"/>
                    </a:gs>
                    <a:gs pos="30000">
                      <a:schemeClr val="tx1"/>
                    </a:gs>
                  </a:gsLst>
                  <a:lin ang="5400000" scaled="0"/>
                </a:gradFill>
              </a:rPr>
              <a:t> </a:t>
            </a:r>
          </a:p>
        </p:txBody>
      </p:sp>
      <p:pic>
        <p:nvPicPr>
          <p:cNvPr id="11" name="Picture 10">
            <a:extLst>
              <a:ext uri="{FF2B5EF4-FFF2-40B4-BE49-F238E27FC236}">
                <a16:creationId xmlns:a16="http://schemas.microsoft.com/office/drawing/2014/main" id="{CA5420A1-575D-234D-8BF0-21E9405B2F6A}"/>
              </a:ext>
            </a:extLst>
          </p:cNvPr>
          <p:cNvPicPr>
            <a:picLocks noChangeAspect="1"/>
          </p:cNvPicPr>
          <p:nvPr/>
        </p:nvPicPr>
        <p:blipFill>
          <a:blip r:embed="rId4"/>
          <a:stretch>
            <a:fillRect/>
          </a:stretch>
        </p:blipFill>
        <p:spPr>
          <a:xfrm>
            <a:off x="2796053" y="1551015"/>
            <a:ext cx="6760604" cy="4578093"/>
          </a:xfrm>
          <a:prstGeom prst="rect">
            <a:avLst/>
          </a:prstGeom>
        </p:spPr>
      </p:pic>
    </p:spTree>
    <p:extLst>
      <p:ext uri="{BB962C8B-B14F-4D97-AF65-F5344CB8AC3E}">
        <p14:creationId xmlns:p14="http://schemas.microsoft.com/office/powerpoint/2010/main" val="337117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B8D0-C403-2848-8AC2-2DCCC0395B49}"/>
              </a:ext>
            </a:extLst>
          </p:cNvPr>
          <p:cNvSpPr>
            <a:spLocks noGrp="1"/>
          </p:cNvSpPr>
          <p:nvPr>
            <p:ph type="title"/>
          </p:nvPr>
        </p:nvSpPr>
        <p:spPr/>
        <p:txBody>
          <a:bodyPr/>
          <a:lstStyle/>
          <a:p>
            <a:r>
              <a:rPr lang="en-US"/>
              <a:t>Datasets</a:t>
            </a:r>
          </a:p>
        </p:txBody>
      </p:sp>
      <p:sp>
        <p:nvSpPr>
          <p:cNvPr id="3" name="Text Placeholder 2">
            <a:extLst>
              <a:ext uri="{FF2B5EF4-FFF2-40B4-BE49-F238E27FC236}">
                <a16:creationId xmlns:a16="http://schemas.microsoft.com/office/drawing/2014/main" id="{22F57C22-9D50-AA40-9665-CB20016F85D8}"/>
              </a:ext>
            </a:extLst>
          </p:cNvPr>
          <p:cNvSpPr>
            <a:spLocks noGrp="1"/>
          </p:cNvSpPr>
          <p:nvPr>
            <p:ph type="body" sz="quarter" idx="10"/>
          </p:nvPr>
        </p:nvSpPr>
        <p:spPr>
          <a:xfrm>
            <a:off x="584200" y="1435497"/>
            <a:ext cx="9131300" cy="5601533"/>
          </a:xfrm>
        </p:spPr>
        <p:txBody>
          <a:bodyPr/>
          <a:lstStyle/>
          <a:p>
            <a:r>
              <a:rPr lang="en-US"/>
              <a:t>Typed references to data residing on a </a:t>
            </a:r>
            <a:r>
              <a:rPr lang="en-US" b="1"/>
              <a:t>Datastore</a:t>
            </a:r>
            <a:r>
              <a:rPr lang="en-US"/>
              <a:t> </a:t>
            </a:r>
          </a:p>
          <a:p>
            <a:pPr lvl="1"/>
            <a:r>
              <a:rPr lang="en-US"/>
              <a:t>Datastores: Blob, SQL, ADLS g1/g2, HTTP</a:t>
            </a:r>
          </a:p>
          <a:p>
            <a:pPr lvl="1"/>
            <a:r>
              <a:rPr lang="en-US"/>
              <a:t>Types: Tabular Datasets &amp; File Datasets</a:t>
            </a:r>
          </a:p>
          <a:p>
            <a:r>
              <a:rPr lang="en-US"/>
              <a:t>Provide consistent access in different locations</a:t>
            </a:r>
          </a:p>
          <a:p>
            <a:pPr lvl="1"/>
            <a:r>
              <a:rPr lang="en-US"/>
              <a:t>Locations: Local machine, Compute Instance, Compute Cluster</a:t>
            </a:r>
          </a:p>
          <a:p>
            <a:pPr lvl="1"/>
            <a:r>
              <a:rPr lang="en-US"/>
              <a:t>Access: Download, Mount, </a:t>
            </a:r>
            <a:r>
              <a:rPr lang="en-US" err="1"/>
              <a:t>Dataframe</a:t>
            </a:r>
            <a:endParaRPr lang="en-US"/>
          </a:p>
          <a:p>
            <a:r>
              <a:rPr lang="en-US"/>
              <a:t>Tracked and Versioned access</a:t>
            </a:r>
          </a:p>
          <a:p>
            <a:pPr lvl="1"/>
            <a:r>
              <a:rPr lang="en-US"/>
              <a:t>Maintains lineage of which run used which dataset</a:t>
            </a:r>
            <a:endParaRPr lang="en-US" sz="2800"/>
          </a:p>
          <a:p>
            <a:pPr lvl="1"/>
            <a:r>
              <a:rPr lang="en-US"/>
              <a:t>Dataset’s metadata is versioned, history is preserved </a:t>
            </a:r>
          </a:p>
          <a:p>
            <a:r>
              <a:rPr lang="en-US"/>
              <a:t>Simple to create, profile and explore</a:t>
            </a:r>
          </a:p>
          <a:p>
            <a:pPr lvl="1"/>
            <a:r>
              <a:rPr lang="en-US"/>
              <a:t>Fully integrated into </a:t>
            </a:r>
            <a:r>
              <a:rPr lang="en-US" err="1"/>
              <a:t>AzureML</a:t>
            </a:r>
            <a:r>
              <a:rPr lang="en-US"/>
              <a:t> studio</a:t>
            </a:r>
          </a:p>
          <a:p>
            <a:pPr marL="228600" lvl="1" indent="0">
              <a:buNone/>
            </a:pPr>
            <a:endParaRPr lang="en-US"/>
          </a:p>
          <a:p>
            <a:endParaRPr lang="en-US"/>
          </a:p>
        </p:txBody>
      </p:sp>
      <p:pic>
        <p:nvPicPr>
          <p:cNvPr id="5" name="Graphic 4">
            <a:extLst>
              <a:ext uri="{FF2B5EF4-FFF2-40B4-BE49-F238E27FC236}">
                <a16:creationId xmlns:a16="http://schemas.microsoft.com/office/drawing/2014/main" id="{63F7A4AC-242E-1949-AA91-5944C139E3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14445" y="2291870"/>
            <a:ext cx="2863060" cy="2863060"/>
          </a:xfrm>
          <a:prstGeom prst="rect">
            <a:avLst/>
          </a:prstGeom>
        </p:spPr>
      </p:pic>
    </p:spTree>
    <p:extLst>
      <p:ext uri="{BB962C8B-B14F-4D97-AF65-F5344CB8AC3E}">
        <p14:creationId xmlns:p14="http://schemas.microsoft.com/office/powerpoint/2010/main" val="732251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6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CF439-5674-3E4D-943A-D756359D7798}"/>
              </a:ext>
            </a:extLst>
          </p:cNvPr>
          <p:cNvSpPr>
            <a:spLocks noGrp="1"/>
          </p:cNvSpPr>
          <p:nvPr>
            <p:ph type="title"/>
          </p:nvPr>
        </p:nvSpPr>
        <p:spPr>
          <a:xfrm>
            <a:off x="588263" y="96392"/>
            <a:ext cx="11018520" cy="492443"/>
          </a:xfrm>
        </p:spPr>
        <p:txBody>
          <a:bodyPr/>
          <a:lstStyle/>
          <a:p>
            <a:pPr algn="ctr"/>
            <a:r>
              <a:rPr lang="en-US" sz="3200"/>
              <a:t>Datasets cheat sheet</a:t>
            </a:r>
          </a:p>
        </p:txBody>
      </p:sp>
      <p:sp>
        <p:nvSpPr>
          <p:cNvPr id="7" name="TextBox 6">
            <a:extLst>
              <a:ext uri="{FF2B5EF4-FFF2-40B4-BE49-F238E27FC236}">
                <a16:creationId xmlns:a16="http://schemas.microsoft.com/office/drawing/2014/main" id="{1195148E-6228-DA4D-B60B-2B20CA587FE8}"/>
              </a:ext>
            </a:extLst>
          </p:cNvPr>
          <p:cNvSpPr txBox="1"/>
          <p:nvPr/>
        </p:nvSpPr>
        <p:spPr>
          <a:xfrm>
            <a:off x="588263" y="784980"/>
            <a:ext cx="1670964"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Datastores</a:t>
            </a:r>
          </a:p>
        </p:txBody>
      </p:sp>
      <p:sp>
        <p:nvSpPr>
          <p:cNvPr id="8" name="TextBox 7">
            <a:extLst>
              <a:ext uri="{FF2B5EF4-FFF2-40B4-BE49-F238E27FC236}">
                <a16:creationId xmlns:a16="http://schemas.microsoft.com/office/drawing/2014/main" id="{2D11C16C-94A6-5547-81A1-DB426D3353ED}"/>
              </a:ext>
            </a:extLst>
          </p:cNvPr>
          <p:cNvSpPr txBox="1"/>
          <p:nvPr/>
        </p:nvSpPr>
        <p:spPr>
          <a:xfrm>
            <a:off x="5400935" y="781668"/>
            <a:ext cx="1910672" cy="311089"/>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Datasets</a:t>
            </a:r>
          </a:p>
        </p:txBody>
      </p:sp>
      <p:sp>
        <p:nvSpPr>
          <p:cNvPr id="9" name="TextBox 8">
            <a:extLst>
              <a:ext uri="{FF2B5EF4-FFF2-40B4-BE49-F238E27FC236}">
                <a16:creationId xmlns:a16="http://schemas.microsoft.com/office/drawing/2014/main" id="{075C4AB6-4281-2641-8AF5-BC788B8D39E2}"/>
              </a:ext>
            </a:extLst>
          </p:cNvPr>
          <p:cNvSpPr txBox="1"/>
          <p:nvPr/>
        </p:nvSpPr>
        <p:spPr>
          <a:xfrm>
            <a:off x="10002925" y="844648"/>
            <a:ext cx="160081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Consumption</a:t>
            </a:r>
          </a:p>
        </p:txBody>
      </p:sp>
      <p:sp>
        <p:nvSpPr>
          <p:cNvPr id="15" name="Right Brace 14">
            <a:extLst>
              <a:ext uri="{FF2B5EF4-FFF2-40B4-BE49-F238E27FC236}">
                <a16:creationId xmlns:a16="http://schemas.microsoft.com/office/drawing/2014/main" id="{07587464-76E4-EB42-9CB7-A6F92D99AB18}"/>
              </a:ext>
            </a:extLst>
          </p:cNvPr>
          <p:cNvSpPr/>
          <p:nvPr/>
        </p:nvSpPr>
        <p:spPr>
          <a:xfrm>
            <a:off x="2410407" y="2930129"/>
            <a:ext cx="256496" cy="2647084"/>
          </a:xfrm>
          <a:prstGeom prst="rightBrace">
            <a:avLst>
              <a:gd name="adj1" fmla="val 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71CBC2D7-5BA3-9846-98D1-0C537ABFB96D}"/>
              </a:ext>
            </a:extLst>
          </p:cNvPr>
          <p:cNvSpPr txBox="1"/>
          <p:nvPr/>
        </p:nvSpPr>
        <p:spPr>
          <a:xfrm>
            <a:off x="2944110" y="3200539"/>
            <a:ext cx="1669047" cy="646331"/>
          </a:xfrm>
          <a:prstGeom prst="rect">
            <a:avLst/>
          </a:prstGeom>
          <a:noFill/>
        </p:spPr>
        <p:txBody>
          <a:bodyPr wrap="none" lIns="0" tIns="0" rIns="0" bIns="0" rtlCol="0">
            <a:spAutoFit/>
          </a:bodyPr>
          <a:lstStyle/>
          <a:p>
            <a:pPr algn="l"/>
            <a:r>
              <a:rPr lang="en-US" sz="1400" err="1">
                <a:gradFill>
                  <a:gsLst>
                    <a:gs pos="2917">
                      <a:schemeClr val="tx1"/>
                    </a:gs>
                    <a:gs pos="30000">
                      <a:schemeClr val="tx1"/>
                    </a:gs>
                  </a:gsLst>
                  <a:lin ang="5400000" scaled="0"/>
                </a:gradFill>
              </a:rPr>
              <a:t>from_delimited_files</a:t>
            </a:r>
            <a:r>
              <a:rPr lang="en-US" sz="1400">
                <a:gradFill>
                  <a:gsLst>
                    <a:gs pos="2917">
                      <a:schemeClr val="tx1"/>
                    </a:gs>
                    <a:gs pos="30000">
                      <a:schemeClr val="tx1"/>
                    </a:gs>
                  </a:gsLst>
                  <a:lin ang="5400000" scaled="0"/>
                </a:gradFill>
              </a:rPr>
              <a:t>()</a:t>
            </a:r>
          </a:p>
          <a:p>
            <a:pPr algn="l"/>
            <a:r>
              <a:rPr lang="en-US" sz="1400" err="1">
                <a:gradFill>
                  <a:gsLst>
                    <a:gs pos="2917">
                      <a:schemeClr val="tx1"/>
                    </a:gs>
                    <a:gs pos="30000">
                      <a:schemeClr val="tx1"/>
                    </a:gs>
                  </a:gsLst>
                  <a:lin ang="5400000" scaled="0"/>
                </a:gradFill>
              </a:rPr>
              <a:t>from_parquet_files</a:t>
            </a:r>
            <a:r>
              <a:rPr lang="en-US" sz="1400">
                <a:gradFill>
                  <a:gsLst>
                    <a:gs pos="2917">
                      <a:schemeClr val="tx1"/>
                    </a:gs>
                    <a:gs pos="30000">
                      <a:schemeClr val="tx1"/>
                    </a:gs>
                  </a:gsLst>
                  <a:lin ang="5400000" scaled="0"/>
                </a:gradFill>
              </a:rPr>
              <a:t>()</a:t>
            </a:r>
          </a:p>
          <a:p>
            <a:pPr algn="l"/>
            <a:r>
              <a:rPr lang="en-US" sz="1400" err="1">
                <a:gradFill>
                  <a:gsLst>
                    <a:gs pos="2917">
                      <a:schemeClr val="tx1"/>
                    </a:gs>
                    <a:gs pos="30000">
                      <a:schemeClr val="tx1"/>
                    </a:gs>
                  </a:gsLst>
                  <a:lin ang="5400000" scaled="0"/>
                </a:gradFill>
              </a:rPr>
              <a:t>from_json_lines_files</a:t>
            </a:r>
            <a:r>
              <a:rPr lang="en-US" sz="1400">
                <a:gradFill>
                  <a:gsLst>
                    <a:gs pos="2917">
                      <a:schemeClr val="tx1"/>
                    </a:gs>
                    <a:gs pos="30000">
                      <a:schemeClr val="tx1"/>
                    </a:gs>
                  </a:gsLst>
                  <a:lin ang="5400000" scaled="0"/>
                </a:gradFill>
              </a:rPr>
              <a:t>()</a:t>
            </a:r>
          </a:p>
        </p:txBody>
      </p:sp>
      <p:cxnSp>
        <p:nvCxnSpPr>
          <p:cNvPr id="18" name="Straight Arrow Connector 17">
            <a:extLst>
              <a:ext uri="{FF2B5EF4-FFF2-40B4-BE49-F238E27FC236}">
                <a16:creationId xmlns:a16="http://schemas.microsoft.com/office/drawing/2014/main" id="{4B8602E4-DDFC-0445-BFA4-AE096E7FA4AA}"/>
              </a:ext>
            </a:extLst>
          </p:cNvPr>
          <p:cNvCxnSpPr>
            <a:cxnSpLocks/>
          </p:cNvCxnSpPr>
          <p:nvPr/>
        </p:nvCxnSpPr>
        <p:spPr>
          <a:xfrm flipV="1">
            <a:off x="4705027" y="3114548"/>
            <a:ext cx="540351" cy="30802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4801F4E-5F10-A74C-A54C-BEF5FE052DD1}"/>
              </a:ext>
            </a:extLst>
          </p:cNvPr>
          <p:cNvSpPr txBox="1"/>
          <p:nvPr/>
        </p:nvSpPr>
        <p:spPr>
          <a:xfrm>
            <a:off x="3354478" y="4661147"/>
            <a:ext cx="848309" cy="215444"/>
          </a:xfrm>
          <a:prstGeom prst="rect">
            <a:avLst/>
          </a:prstGeom>
          <a:noFill/>
        </p:spPr>
        <p:txBody>
          <a:bodyPr wrap="none" lIns="0" tIns="0" rIns="0" bIns="0" rtlCol="0">
            <a:spAutoFit/>
          </a:bodyPr>
          <a:lstStyle/>
          <a:p>
            <a:pPr algn="l"/>
            <a:r>
              <a:rPr lang="en-US" sz="1400" err="1">
                <a:gradFill>
                  <a:gsLst>
                    <a:gs pos="2917">
                      <a:schemeClr val="tx1"/>
                    </a:gs>
                    <a:gs pos="30000">
                      <a:schemeClr val="tx1"/>
                    </a:gs>
                  </a:gsLst>
                  <a:lin ang="5400000" scaled="0"/>
                </a:gradFill>
              </a:rPr>
              <a:t>from_files</a:t>
            </a:r>
            <a:r>
              <a:rPr lang="en-US" sz="1400">
                <a:gradFill>
                  <a:gsLst>
                    <a:gs pos="2917">
                      <a:schemeClr val="tx1"/>
                    </a:gs>
                    <a:gs pos="30000">
                      <a:schemeClr val="tx1"/>
                    </a:gs>
                  </a:gsLst>
                  <a:lin ang="5400000" scaled="0"/>
                </a:gradFill>
              </a:rPr>
              <a:t>()</a:t>
            </a:r>
          </a:p>
        </p:txBody>
      </p:sp>
      <p:cxnSp>
        <p:nvCxnSpPr>
          <p:cNvPr id="24" name="Straight Arrow Connector 23">
            <a:extLst>
              <a:ext uri="{FF2B5EF4-FFF2-40B4-BE49-F238E27FC236}">
                <a16:creationId xmlns:a16="http://schemas.microsoft.com/office/drawing/2014/main" id="{C2EB388C-4EDC-7844-8387-C6930E4D5B42}"/>
              </a:ext>
            </a:extLst>
          </p:cNvPr>
          <p:cNvCxnSpPr>
            <a:cxnSpLocks/>
          </p:cNvCxnSpPr>
          <p:nvPr/>
        </p:nvCxnSpPr>
        <p:spPr>
          <a:xfrm>
            <a:off x="4705027" y="4876591"/>
            <a:ext cx="544727" cy="21117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6DC91FA-5B3F-FD43-A01C-53792141AB9E}"/>
              </a:ext>
            </a:extLst>
          </p:cNvPr>
          <p:cNvSpPr txBox="1"/>
          <p:nvPr/>
        </p:nvSpPr>
        <p:spPr>
          <a:xfrm>
            <a:off x="7837747" y="2727992"/>
            <a:ext cx="1725793" cy="430887"/>
          </a:xfrm>
          <a:prstGeom prst="rect">
            <a:avLst/>
          </a:prstGeom>
          <a:noFill/>
        </p:spPr>
        <p:txBody>
          <a:bodyPr wrap="none" lIns="0" tIns="0" rIns="0" bIns="0" rtlCol="0">
            <a:spAutoFit/>
          </a:bodyPr>
          <a:lstStyle/>
          <a:p>
            <a:pPr algn="l"/>
            <a:r>
              <a:rPr lang="en-US" sz="1400" err="1">
                <a:gradFill>
                  <a:gsLst>
                    <a:gs pos="2917">
                      <a:schemeClr val="tx1"/>
                    </a:gs>
                    <a:gs pos="30000">
                      <a:schemeClr val="tx1"/>
                    </a:gs>
                  </a:gsLst>
                  <a:lin ang="5400000" scaled="0"/>
                </a:gradFill>
              </a:rPr>
              <a:t>to_pandas_dataframe</a:t>
            </a:r>
            <a:r>
              <a:rPr lang="en-US" sz="1400">
                <a:gradFill>
                  <a:gsLst>
                    <a:gs pos="2917">
                      <a:schemeClr val="tx1"/>
                    </a:gs>
                    <a:gs pos="30000">
                      <a:schemeClr val="tx1"/>
                    </a:gs>
                  </a:gsLst>
                  <a:lin ang="5400000" scaled="0"/>
                </a:gradFill>
              </a:rPr>
              <a:t>()</a:t>
            </a:r>
          </a:p>
          <a:p>
            <a:pPr algn="l"/>
            <a:r>
              <a:rPr lang="en-US" sz="1400" err="1">
                <a:gradFill>
                  <a:gsLst>
                    <a:gs pos="2917">
                      <a:schemeClr val="tx1"/>
                    </a:gs>
                    <a:gs pos="30000">
                      <a:schemeClr val="tx1"/>
                    </a:gs>
                  </a:gsLst>
                  <a:lin ang="5400000" scaled="0"/>
                </a:gradFill>
              </a:rPr>
              <a:t>to_spark_dataframe</a:t>
            </a:r>
            <a:r>
              <a:rPr lang="en-US" sz="1400">
                <a:gradFill>
                  <a:gsLst>
                    <a:gs pos="2917">
                      <a:schemeClr val="tx1"/>
                    </a:gs>
                    <a:gs pos="30000">
                      <a:schemeClr val="tx1"/>
                    </a:gs>
                  </a:gsLst>
                  <a:lin ang="5400000" scaled="0"/>
                </a:gradFill>
              </a:rPr>
              <a:t>()</a:t>
            </a:r>
          </a:p>
        </p:txBody>
      </p:sp>
      <p:cxnSp>
        <p:nvCxnSpPr>
          <p:cNvPr id="29" name="Straight Arrow Connector 28">
            <a:extLst>
              <a:ext uri="{FF2B5EF4-FFF2-40B4-BE49-F238E27FC236}">
                <a16:creationId xmlns:a16="http://schemas.microsoft.com/office/drawing/2014/main" id="{26A61CCF-2A72-A442-A3BD-6DDBA6229B83}"/>
              </a:ext>
            </a:extLst>
          </p:cNvPr>
          <p:cNvCxnSpPr>
            <a:cxnSpLocks/>
          </p:cNvCxnSpPr>
          <p:nvPr/>
        </p:nvCxnSpPr>
        <p:spPr>
          <a:xfrm>
            <a:off x="6334157" y="4340061"/>
            <a:ext cx="0" cy="23079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CCBBC75-B388-0B49-9259-7D8C5753012C}"/>
              </a:ext>
            </a:extLst>
          </p:cNvPr>
          <p:cNvSpPr txBox="1"/>
          <p:nvPr/>
        </p:nvSpPr>
        <p:spPr>
          <a:xfrm>
            <a:off x="5379394" y="3752770"/>
            <a:ext cx="1910674" cy="430887"/>
          </a:xfrm>
          <a:prstGeom prst="rect">
            <a:avLst/>
          </a:prstGeom>
          <a:noFill/>
        </p:spPr>
        <p:txBody>
          <a:bodyPr wrap="square" lIns="0" tIns="0" rIns="0" bIns="0" rtlCol="0">
            <a:spAutoFit/>
          </a:bodyPr>
          <a:lstStyle/>
          <a:p>
            <a:pPr algn="ctr"/>
            <a:r>
              <a:rPr lang="en-US" sz="1400" err="1">
                <a:gradFill>
                  <a:gsLst>
                    <a:gs pos="2917">
                      <a:schemeClr val="tx1"/>
                    </a:gs>
                    <a:gs pos="30000">
                      <a:schemeClr val="tx1"/>
                    </a:gs>
                  </a:gsLst>
                  <a:lin ang="5400000" scaled="0"/>
                </a:gradFill>
              </a:rPr>
              <a:t>to_csv_files</a:t>
            </a:r>
            <a:r>
              <a:rPr lang="en-US" sz="1400">
                <a:gradFill>
                  <a:gsLst>
                    <a:gs pos="2917">
                      <a:schemeClr val="tx1"/>
                    </a:gs>
                    <a:gs pos="30000">
                      <a:schemeClr val="tx1"/>
                    </a:gs>
                  </a:gsLst>
                  <a:lin ang="5400000" scaled="0"/>
                </a:gradFill>
              </a:rPr>
              <a:t>()</a:t>
            </a:r>
          </a:p>
          <a:p>
            <a:pPr algn="ctr"/>
            <a:r>
              <a:rPr lang="en-US" sz="1400" err="1">
                <a:gradFill>
                  <a:gsLst>
                    <a:gs pos="2917">
                      <a:schemeClr val="tx1"/>
                    </a:gs>
                    <a:gs pos="30000">
                      <a:schemeClr val="tx1"/>
                    </a:gs>
                  </a:gsLst>
                  <a:lin ang="5400000" scaled="0"/>
                </a:gradFill>
              </a:rPr>
              <a:t>to_parquet_files</a:t>
            </a:r>
            <a:r>
              <a:rPr lang="en-US" sz="1400">
                <a:gradFill>
                  <a:gsLst>
                    <a:gs pos="2917">
                      <a:schemeClr val="tx1"/>
                    </a:gs>
                    <a:gs pos="30000">
                      <a:schemeClr val="tx1"/>
                    </a:gs>
                  </a:gsLst>
                  <a:lin ang="5400000" scaled="0"/>
                </a:gradFill>
              </a:rPr>
              <a:t>()</a:t>
            </a:r>
          </a:p>
        </p:txBody>
      </p:sp>
      <p:sp>
        <p:nvSpPr>
          <p:cNvPr id="35" name="TextBox 34">
            <a:extLst>
              <a:ext uri="{FF2B5EF4-FFF2-40B4-BE49-F238E27FC236}">
                <a16:creationId xmlns:a16="http://schemas.microsoft.com/office/drawing/2014/main" id="{59DC4CAB-95E5-F646-8F4D-B6F70AC79B54}"/>
              </a:ext>
            </a:extLst>
          </p:cNvPr>
          <p:cNvSpPr txBox="1"/>
          <p:nvPr/>
        </p:nvSpPr>
        <p:spPr>
          <a:xfrm>
            <a:off x="8274971" y="4211447"/>
            <a:ext cx="594650"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mount()</a:t>
            </a:r>
          </a:p>
        </p:txBody>
      </p:sp>
      <p:sp>
        <p:nvSpPr>
          <p:cNvPr id="36" name="TextBox 35">
            <a:extLst>
              <a:ext uri="{FF2B5EF4-FFF2-40B4-BE49-F238E27FC236}">
                <a16:creationId xmlns:a16="http://schemas.microsoft.com/office/drawing/2014/main" id="{65E9620A-1C0A-EE42-8183-84D282097549}"/>
              </a:ext>
            </a:extLst>
          </p:cNvPr>
          <p:cNvSpPr txBox="1"/>
          <p:nvPr/>
        </p:nvSpPr>
        <p:spPr>
          <a:xfrm>
            <a:off x="8275861" y="5259584"/>
            <a:ext cx="837665"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download()</a:t>
            </a:r>
          </a:p>
        </p:txBody>
      </p:sp>
      <p:cxnSp>
        <p:nvCxnSpPr>
          <p:cNvPr id="39" name="Straight Arrow Connector 38">
            <a:extLst>
              <a:ext uri="{FF2B5EF4-FFF2-40B4-BE49-F238E27FC236}">
                <a16:creationId xmlns:a16="http://schemas.microsoft.com/office/drawing/2014/main" id="{F57336C4-FC77-6946-A4DD-43230B8F9BEA}"/>
              </a:ext>
            </a:extLst>
          </p:cNvPr>
          <p:cNvCxnSpPr>
            <a:cxnSpLocks/>
          </p:cNvCxnSpPr>
          <p:nvPr/>
        </p:nvCxnSpPr>
        <p:spPr>
          <a:xfrm flipV="1">
            <a:off x="9293758" y="4324603"/>
            <a:ext cx="377752" cy="995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4382343-9698-E14B-91B0-3F49CB0CAC6C}"/>
              </a:ext>
            </a:extLst>
          </p:cNvPr>
          <p:cNvCxnSpPr>
            <a:cxnSpLocks/>
          </p:cNvCxnSpPr>
          <p:nvPr/>
        </p:nvCxnSpPr>
        <p:spPr>
          <a:xfrm flipV="1">
            <a:off x="9331460" y="5372740"/>
            <a:ext cx="377752" cy="995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E052D06-73A6-F54E-BA02-CFC234F74DD2}"/>
              </a:ext>
            </a:extLst>
          </p:cNvPr>
          <p:cNvCxnSpPr>
            <a:cxnSpLocks/>
          </p:cNvCxnSpPr>
          <p:nvPr/>
        </p:nvCxnSpPr>
        <p:spPr>
          <a:xfrm flipV="1">
            <a:off x="7632995" y="4426893"/>
            <a:ext cx="402535" cy="35285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147E1D1-04C4-754C-BB1B-C39AC9EAC7E4}"/>
              </a:ext>
            </a:extLst>
          </p:cNvPr>
          <p:cNvCxnSpPr>
            <a:cxnSpLocks/>
          </p:cNvCxnSpPr>
          <p:nvPr/>
        </p:nvCxnSpPr>
        <p:spPr>
          <a:xfrm>
            <a:off x="7632995" y="5087769"/>
            <a:ext cx="508022" cy="2444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00971D7-2D6C-BB4F-9D10-27492C540E06}"/>
              </a:ext>
            </a:extLst>
          </p:cNvPr>
          <p:cNvCxnSpPr>
            <a:cxnSpLocks/>
          </p:cNvCxnSpPr>
          <p:nvPr/>
        </p:nvCxnSpPr>
        <p:spPr>
          <a:xfrm flipV="1">
            <a:off x="7473413" y="2964810"/>
            <a:ext cx="254498"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1519E03-BC58-E74F-9ADC-DFF2E2F8CEE0}"/>
              </a:ext>
            </a:extLst>
          </p:cNvPr>
          <p:cNvCxnSpPr>
            <a:cxnSpLocks/>
          </p:cNvCxnSpPr>
          <p:nvPr/>
        </p:nvCxnSpPr>
        <p:spPr>
          <a:xfrm>
            <a:off x="6762945" y="2338903"/>
            <a:ext cx="0" cy="27187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F63E5DE-1FBA-C942-BC89-A4B9CEB806F4}"/>
              </a:ext>
            </a:extLst>
          </p:cNvPr>
          <p:cNvCxnSpPr>
            <a:cxnSpLocks/>
          </p:cNvCxnSpPr>
          <p:nvPr/>
        </p:nvCxnSpPr>
        <p:spPr>
          <a:xfrm flipV="1">
            <a:off x="5961230" y="2310645"/>
            <a:ext cx="4141" cy="3001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B2E61D7-427F-2B4D-A9F8-0DBCF3B744FB}"/>
              </a:ext>
            </a:extLst>
          </p:cNvPr>
          <p:cNvSpPr txBox="1"/>
          <p:nvPr/>
        </p:nvSpPr>
        <p:spPr>
          <a:xfrm>
            <a:off x="5189607" y="1366141"/>
            <a:ext cx="2351413" cy="1077218"/>
          </a:xfrm>
          <a:prstGeom prst="rect">
            <a:avLst/>
          </a:prstGeom>
          <a:noFill/>
        </p:spPr>
        <p:txBody>
          <a:bodyPr wrap="none" lIns="0" tIns="0" rIns="0" bIns="0" rtlCol="0">
            <a:spAutoFit/>
          </a:bodyPr>
          <a:lstStyle/>
          <a:p>
            <a:pPr algn="ctr"/>
            <a:r>
              <a:rPr lang="en-US" sz="1400">
                <a:gradFill>
                  <a:gsLst>
                    <a:gs pos="2917">
                      <a:schemeClr val="tx1"/>
                    </a:gs>
                    <a:gs pos="30000">
                      <a:schemeClr val="tx1"/>
                    </a:gs>
                  </a:gsLst>
                  <a:lin ang="5400000" scaled="0"/>
                </a:gradFill>
              </a:rPr>
              <a:t>skip(), take(), </a:t>
            </a:r>
            <a:r>
              <a:rPr lang="en-US" sz="1400" err="1">
                <a:gradFill>
                  <a:gsLst>
                    <a:gs pos="2917">
                      <a:schemeClr val="tx1"/>
                    </a:gs>
                    <a:gs pos="30000">
                      <a:schemeClr val="tx1"/>
                    </a:gs>
                  </a:gsLst>
                  <a:lin ang="5400000" scaled="0"/>
                </a:gradFill>
              </a:rPr>
              <a:t>random_split</a:t>
            </a:r>
            <a:r>
              <a:rPr lang="en-US" sz="1400">
                <a:gradFill>
                  <a:gsLst>
                    <a:gs pos="2917">
                      <a:schemeClr val="tx1"/>
                    </a:gs>
                    <a:gs pos="30000">
                      <a:schemeClr val="tx1"/>
                    </a:gs>
                  </a:gsLst>
                  <a:lin ang="5400000" scaled="0"/>
                </a:gradFill>
              </a:rPr>
              <a:t>(),</a:t>
            </a:r>
          </a:p>
          <a:p>
            <a:pPr algn="ctr"/>
            <a:r>
              <a:rPr lang="en-US" sz="1400" err="1">
                <a:gradFill>
                  <a:gsLst>
                    <a:gs pos="2917">
                      <a:schemeClr val="tx1"/>
                    </a:gs>
                    <a:gs pos="30000">
                      <a:schemeClr val="tx1"/>
                    </a:gs>
                  </a:gsLst>
                  <a:lin ang="5400000" scaled="0"/>
                </a:gradFill>
              </a:rPr>
              <a:t>drop_columns</a:t>
            </a:r>
            <a:r>
              <a:rPr lang="en-US" sz="1400">
                <a:gradFill>
                  <a:gsLst>
                    <a:gs pos="2917">
                      <a:schemeClr val="tx1"/>
                    </a:gs>
                    <a:gs pos="30000">
                      <a:schemeClr val="tx1"/>
                    </a:gs>
                  </a:gsLst>
                  <a:lin ang="5400000" scaled="0"/>
                </a:gradFill>
              </a:rPr>
              <a:t>(), </a:t>
            </a:r>
            <a:r>
              <a:rPr lang="en-US" sz="1400" err="1">
                <a:gradFill>
                  <a:gsLst>
                    <a:gs pos="2917">
                      <a:schemeClr val="tx1"/>
                    </a:gs>
                    <a:gs pos="30000">
                      <a:schemeClr val="tx1"/>
                    </a:gs>
                  </a:gsLst>
                  <a:lin ang="5400000" scaled="0"/>
                </a:gradFill>
              </a:rPr>
              <a:t>take_sample</a:t>
            </a:r>
            <a:r>
              <a:rPr lang="en-US" sz="1400">
                <a:gradFill>
                  <a:gsLst>
                    <a:gs pos="2917">
                      <a:schemeClr val="tx1"/>
                    </a:gs>
                    <a:gs pos="30000">
                      <a:schemeClr val="tx1"/>
                    </a:gs>
                  </a:gsLst>
                  <a:lin ang="5400000" scaled="0"/>
                </a:gradFill>
              </a:rPr>
              <a:t>(),</a:t>
            </a:r>
          </a:p>
          <a:p>
            <a:pPr algn="ctr"/>
            <a:r>
              <a:rPr lang="en-US" sz="1400">
                <a:gradFill>
                  <a:gsLst>
                    <a:gs pos="2917">
                      <a:schemeClr val="tx1"/>
                    </a:gs>
                    <a:gs pos="30000">
                      <a:schemeClr val="tx1"/>
                    </a:gs>
                  </a:gsLst>
                  <a:lin ang="5400000" scaled="0"/>
                </a:gradFill>
              </a:rPr>
              <a:t> </a:t>
            </a:r>
            <a:r>
              <a:rPr lang="en-US" sz="1400" err="1">
                <a:gradFill>
                  <a:gsLst>
                    <a:gs pos="2917">
                      <a:schemeClr val="tx1"/>
                    </a:gs>
                    <a:gs pos="30000">
                      <a:schemeClr val="tx1"/>
                    </a:gs>
                  </a:gsLst>
                  <a:lin ang="5400000" scaled="0"/>
                </a:gradFill>
              </a:rPr>
              <a:t>time_after</a:t>
            </a:r>
            <a:r>
              <a:rPr lang="en-US" sz="1400">
                <a:gradFill>
                  <a:gsLst>
                    <a:gs pos="2917">
                      <a:schemeClr val="tx1"/>
                    </a:gs>
                    <a:gs pos="30000">
                      <a:schemeClr val="tx1"/>
                    </a:gs>
                  </a:gsLst>
                  <a:lin ang="5400000" scaled="0"/>
                </a:gradFill>
              </a:rPr>
              <a:t>(), </a:t>
            </a:r>
            <a:r>
              <a:rPr lang="en-US" sz="1400" err="1">
                <a:gradFill>
                  <a:gsLst>
                    <a:gs pos="2917">
                      <a:schemeClr val="tx1"/>
                    </a:gs>
                    <a:gs pos="30000">
                      <a:schemeClr val="tx1"/>
                    </a:gs>
                  </a:gsLst>
                  <a:lin ang="5400000" scaled="0"/>
                </a:gradFill>
              </a:rPr>
              <a:t>time_before</a:t>
            </a:r>
            <a:r>
              <a:rPr lang="en-US" sz="1400">
                <a:gradFill>
                  <a:gsLst>
                    <a:gs pos="2917">
                      <a:schemeClr val="tx1"/>
                    </a:gs>
                    <a:gs pos="30000">
                      <a:schemeClr val="tx1"/>
                    </a:gs>
                  </a:gsLst>
                  <a:lin ang="5400000" scaled="0"/>
                </a:gradFill>
              </a:rPr>
              <a:t>(), </a:t>
            </a:r>
          </a:p>
          <a:p>
            <a:pPr algn="ctr"/>
            <a:r>
              <a:rPr lang="en-US" sz="1400" err="1">
                <a:gradFill>
                  <a:gsLst>
                    <a:gs pos="2917">
                      <a:schemeClr val="tx1"/>
                    </a:gs>
                    <a:gs pos="30000">
                      <a:schemeClr val="tx1"/>
                    </a:gs>
                  </a:gsLst>
                  <a:lin ang="5400000" scaled="0"/>
                </a:gradFill>
              </a:rPr>
              <a:t>time_between</a:t>
            </a:r>
            <a:r>
              <a:rPr lang="en-US" sz="1400">
                <a:gradFill>
                  <a:gsLst>
                    <a:gs pos="2917">
                      <a:schemeClr val="tx1"/>
                    </a:gs>
                    <a:gs pos="30000">
                      <a:schemeClr val="tx1"/>
                    </a:gs>
                  </a:gsLst>
                  <a:lin ang="5400000" scaled="0"/>
                </a:gradFill>
              </a:rPr>
              <a:t>(), </a:t>
            </a:r>
            <a:r>
              <a:rPr lang="en-US" sz="1400" err="1">
                <a:gradFill>
                  <a:gsLst>
                    <a:gs pos="2917">
                      <a:schemeClr val="tx1"/>
                    </a:gs>
                    <a:gs pos="30000">
                      <a:schemeClr val="tx1"/>
                    </a:gs>
                  </a:gsLst>
                  <a:lin ang="5400000" scaled="0"/>
                </a:gradFill>
              </a:rPr>
              <a:t>time_recent</a:t>
            </a:r>
            <a:r>
              <a:rPr lang="en-US" sz="1400">
                <a:gradFill>
                  <a:gsLst>
                    <a:gs pos="2917">
                      <a:schemeClr val="tx1"/>
                    </a:gs>
                    <a:gs pos="30000">
                      <a:schemeClr val="tx1"/>
                    </a:gs>
                  </a:gsLst>
                  <a:lin ang="5400000" scaled="0"/>
                </a:gradFill>
              </a:rPr>
              <a:t>(), </a:t>
            </a:r>
          </a:p>
          <a:p>
            <a:pPr algn="ctr"/>
            <a:r>
              <a:rPr lang="en-US" sz="1400">
                <a:gradFill>
                  <a:gsLst>
                    <a:gs pos="2917">
                      <a:schemeClr val="tx1"/>
                    </a:gs>
                    <a:gs pos="30000">
                      <a:schemeClr val="tx1"/>
                    </a:gs>
                  </a:gsLst>
                  <a:lin ang="5400000" scaled="0"/>
                </a:gradFill>
              </a:rPr>
              <a:t>…</a:t>
            </a:r>
          </a:p>
        </p:txBody>
      </p:sp>
      <p:sp>
        <p:nvSpPr>
          <p:cNvPr id="47" name="TextBox 46">
            <a:extLst>
              <a:ext uri="{FF2B5EF4-FFF2-40B4-BE49-F238E27FC236}">
                <a16:creationId xmlns:a16="http://schemas.microsoft.com/office/drawing/2014/main" id="{F69C8ED6-D9B8-1947-9866-91D27FFFBB75}"/>
              </a:ext>
            </a:extLst>
          </p:cNvPr>
          <p:cNvSpPr txBox="1"/>
          <p:nvPr/>
        </p:nvSpPr>
        <p:spPr>
          <a:xfrm>
            <a:off x="3024218" y="2262604"/>
            <a:ext cx="1270797" cy="215444"/>
          </a:xfrm>
          <a:prstGeom prst="rect">
            <a:avLst/>
          </a:prstGeom>
          <a:noFill/>
        </p:spPr>
        <p:txBody>
          <a:bodyPr wrap="none" lIns="0" tIns="0" rIns="0" bIns="0" rtlCol="0">
            <a:spAutoFit/>
          </a:bodyPr>
          <a:lstStyle/>
          <a:p>
            <a:pPr algn="l"/>
            <a:r>
              <a:rPr lang="en-US" sz="1400" err="1">
                <a:gradFill>
                  <a:gsLst>
                    <a:gs pos="2917">
                      <a:schemeClr val="tx1"/>
                    </a:gs>
                    <a:gs pos="30000">
                      <a:schemeClr val="tx1"/>
                    </a:gs>
                  </a:gsLst>
                  <a:lin ang="5400000" scaled="0"/>
                </a:gradFill>
              </a:rPr>
              <a:t>from_sql_query</a:t>
            </a:r>
            <a:r>
              <a:rPr lang="en-US" sz="1400">
                <a:gradFill>
                  <a:gsLst>
                    <a:gs pos="2917">
                      <a:schemeClr val="tx1"/>
                    </a:gs>
                    <a:gs pos="30000">
                      <a:schemeClr val="tx1"/>
                    </a:gs>
                  </a:gsLst>
                  <a:lin ang="5400000" scaled="0"/>
                </a:gradFill>
              </a:rPr>
              <a:t>()</a:t>
            </a:r>
          </a:p>
        </p:txBody>
      </p:sp>
      <p:cxnSp>
        <p:nvCxnSpPr>
          <p:cNvPr id="48" name="Straight Arrow Connector 47">
            <a:extLst>
              <a:ext uri="{FF2B5EF4-FFF2-40B4-BE49-F238E27FC236}">
                <a16:creationId xmlns:a16="http://schemas.microsoft.com/office/drawing/2014/main" id="{D267F943-EC43-E647-A8DA-B125E310412F}"/>
              </a:ext>
            </a:extLst>
          </p:cNvPr>
          <p:cNvCxnSpPr>
            <a:cxnSpLocks/>
          </p:cNvCxnSpPr>
          <p:nvPr/>
        </p:nvCxnSpPr>
        <p:spPr>
          <a:xfrm>
            <a:off x="4611868" y="2446943"/>
            <a:ext cx="637886" cy="33201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FEFD559-16AB-C44F-95E9-73511DBEC69C}"/>
              </a:ext>
            </a:extLst>
          </p:cNvPr>
          <p:cNvCxnSpPr>
            <a:cxnSpLocks/>
          </p:cNvCxnSpPr>
          <p:nvPr/>
        </p:nvCxnSpPr>
        <p:spPr>
          <a:xfrm flipV="1">
            <a:off x="2413246" y="2400172"/>
            <a:ext cx="377752" cy="995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AFF47038-3040-5641-9CC4-997D891B853C}"/>
              </a:ext>
            </a:extLst>
          </p:cNvPr>
          <p:cNvSpPr/>
          <p:nvPr/>
        </p:nvSpPr>
        <p:spPr>
          <a:xfrm>
            <a:off x="5509702" y="5760445"/>
            <a:ext cx="1607363" cy="646331"/>
          </a:xfrm>
          <a:prstGeom prst="rect">
            <a:avLst/>
          </a:prstGeom>
          <a:noFill/>
        </p:spPr>
        <p:txBody>
          <a:bodyPr wrap="none" lIns="0" tIns="0" rIns="0" bIns="0" rtlCol="0">
            <a:spAutoFit/>
          </a:bodyPr>
          <a:lstStyle/>
          <a:p>
            <a:pPr algn="ctr"/>
            <a:r>
              <a:rPr lang="en-US" sz="1400">
                <a:gradFill>
                  <a:gsLst>
                    <a:gs pos="2917">
                      <a:schemeClr val="tx1"/>
                    </a:gs>
                    <a:gs pos="30000">
                      <a:schemeClr val="tx1"/>
                    </a:gs>
                  </a:gsLst>
                  <a:lin ang="5400000" scaled="0"/>
                </a:gradFill>
              </a:rPr>
              <a:t>skip(), </a:t>
            </a:r>
            <a:r>
              <a:rPr lang="en-US" sz="1400" err="1">
                <a:gradFill>
                  <a:gsLst>
                    <a:gs pos="2917">
                      <a:schemeClr val="tx1"/>
                    </a:gs>
                    <a:gs pos="30000">
                      <a:schemeClr val="tx1"/>
                    </a:gs>
                  </a:gsLst>
                  <a:lin ang="5400000" scaled="0"/>
                </a:gradFill>
              </a:rPr>
              <a:t>random_split</a:t>
            </a:r>
            <a:r>
              <a:rPr lang="en-US" sz="1400">
                <a:gradFill>
                  <a:gsLst>
                    <a:gs pos="2917">
                      <a:schemeClr val="tx1"/>
                    </a:gs>
                    <a:gs pos="30000">
                      <a:schemeClr val="tx1"/>
                    </a:gs>
                  </a:gsLst>
                  <a:lin ang="5400000" scaled="0"/>
                </a:gradFill>
              </a:rPr>
              <a:t>(),</a:t>
            </a:r>
          </a:p>
          <a:p>
            <a:pPr algn="ctr"/>
            <a:r>
              <a:rPr lang="en-US" sz="1400">
                <a:gradFill>
                  <a:gsLst>
                    <a:gs pos="2917">
                      <a:schemeClr val="tx1"/>
                    </a:gs>
                    <a:gs pos="30000">
                      <a:schemeClr val="tx1"/>
                    </a:gs>
                  </a:gsLst>
                  <a:lin ang="5400000" scaled="0"/>
                </a:gradFill>
              </a:rPr>
              <a:t>take(), </a:t>
            </a:r>
            <a:r>
              <a:rPr lang="en-US" sz="1400" err="1">
                <a:gradFill>
                  <a:gsLst>
                    <a:gs pos="2917">
                      <a:schemeClr val="tx1"/>
                    </a:gs>
                    <a:gs pos="30000">
                      <a:schemeClr val="tx1"/>
                    </a:gs>
                  </a:gsLst>
                  <a:lin ang="5400000" scaled="0"/>
                </a:gradFill>
              </a:rPr>
              <a:t>take_sample</a:t>
            </a:r>
            <a:r>
              <a:rPr lang="en-US" sz="1400">
                <a:gradFill>
                  <a:gsLst>
                    <a:gs pos="2917">
                      <a:schemeClr val="tx1"/>
                    </a:gs>
                    <a:gs pos="30000">
                      <a:schemeClr val="tx1"/>
                    </a:gs>
                  </a:gsLst>
                  <a:lin ang="5400000" scaled="0"/>
                </a:gradFill>
              </a:rPr>
              <a:t>(),</a:t>
            </a:r>
          </a:p>
          <a:p>
            <a:pPr algn="ctr"/>
            <a:r>
              <a:rPr lang="en-US" sz="1400">
                <a:gradFill>
                  <a:gsLst>
                    <a:gs pos="2917">
                      <a:schemeClr val="tx1"/>
                    </a:gs>
                    <a:gs pos="30000">
                      <a:schemeClr val="tx1"/>
                    </a:gs>
                  </a:gsLst>
                  <a:lin ang="5400000" scaled="0"/>
                </a:gradFill>
              </a:rPr>
              <a:t>…</a:t>
            </a:r>
          </a:p>
        </p:txBody>
      </p:sp>
      <p:cxnSp>
        <p:nvCxnSpPr>
          <p:cNvPr id="54" name="Straight Arrow Connector 53">
            <a:extLst>
              <a:ext uri="{FF2B5EF4-FFF2-40B4-BE49-F238E27FC236}">
                <a16:creationId xmlns:a16="http://schemas.microsoft.com/office/drawing/2014/main" id="{B22C9DDB-BE25-B345-919A-D6B34A2213B1}"/>
              </a:ext>
            </a:extLst>
          </p:cNvPr>
          <p:cNvCxnSpPr>
            <a:cxnSpLocks/>
          </p:cNvCxnSpPr>
          <p:nvPr/>
        </p:nvCxnSpPr>
        <p:spPr>
          <a:xfrm>
            <a:off x="5927782" y="5535284"/>
            <a:ext cx="0" cy="18740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AAB142A-FA7A-9F4A-A592-A35E77CFE928}"/>
              </a:ext>
            </a:extLst>
          </p:cNvPr>
          <p:cNvCxnSpPr>
            <a:cxnSpLocks/>
          </p:cNvCxnSpPr>
          <p:nvPr/>
        </p:nvCxnSpPr>
        <p:spPr>
          <a:xfrm flipV="1">
            <a:off x="6719508" y="5545459"/>
            <a:ext cx="0" cy="17197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6" name="Freeform 5">
            <a:extLst>
              <a:ext uri="{FF2B5EF4-FFF2-40B4-BE49-F238E27FC236}">
                <a16:creationId xmlns:a16="http://schemas.microsoft.com/office/drawing/2014/main" id="{7F846168-4C8C-A247-80B0-C5F281DB3F01}"/>
              </a:ext>
            </a:extLst>
          </p:cNvPr>
          <p:cNvSpPr>
            <a:spLocks noEditPoints="1"/>
          </p:cNvSpPr>
          <p:nvPr/>
        </p:nvSpPr>
        <p:spPr bwMode="auto">
          <a:xfrm>
            <a:off x="5593179" y="4725428"/>
            <a:ext cx="505415" cy="441972"/>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rgbClr val="0078D4"/>
          </a:solidFill>
          <a:ln w="0">
            <a:noFill/>
            <a:prstDash val="solid"/>
            <a:round/>
            <a:headEnd/>
            <a:tailEnd/>
          </a:ln>
        </p:spPr>
        <p:txBody>
          <a:bodyPr vert="horz" wrap="square" lIns="74702" tIns="37351" rIns="74702" bIns="37351" numCol="1" anchor="b" anchorCtr="0" compatLnSpc="1">
            <a:prstTxWarp prst="textNoShape">
              <a:avLst/>
            </a:prstTxWarp>
          </a:bodyPr>
          <a:lstStyle/>
          <a:p>
            <a:pPr marL="0" marR="0" lvl="0" indent="0" algn="l" defTabSz="896350"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Segoe UI"/>
              <a:ea typeface="+mn-ea"/>
              <a:cs typeface="+mn-cs"/>
            </a:endParaRPr>
          </a:p>
        </p:txBody>
      </p:sp>
      <p:sp>
        <p:nvSpPr>
          <p:cNvPr id="67" name="Freeform 5">
            <a:extLst>
              <a:ext uri="{FF2B5EF4-FFF2-40B4-BE49-F238E27FC236}">
                <a16:creationId xmlns:a16="http://schemas.microsoft.com/office/drawing/2014/main" id="{1B75BFD4-3C73-354A-999A-EA8175F4CDCB}"/>
              </a:ext>
            </a:extLst>
          </p:cNvPr>
          <p:cNvSpPr>
            <a:spLocks noEditPoints="1"/>
          </p:cNvSpPr>
          <p:nvPr/>
        </p:nvSpPr>
        <p:spPr bwMode="auto">
          <a:xfrm>
            <a:off x="6122353" y="4725428"/>
            <a:ext cx="505415" cy="441972"/>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rgbClr val="0078D4"/>
          </a:solidFill>
          <a:ln w="0">
            <a:noFill/>
            <a:prstDash val="solid"/>
            <a:round/>
            <a:headEnd/>
            <a:tailEnd/>
          </a:ln>
        </p:spPr>
        <p:txBody>
          <a:bodyPr vert="horz" wrap="square" lIns="74702" tIns="37351" rIns="74702" bIns="37351" numCol="1" anchor="b" anchorCtr="0" compatLnSpc="1">
            <a:prstTxWarp prst="textNoShape">
              <a:avLst/>
            </a:prstTxWarp>
          </a:bodyPr>
          <a:lstStyle/>
          <a:p>
            <a:pPr marL="0" marR="0" lvl="0" indent="0" algn="l" defTabSz="896350"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Segoe UI"/>
              <a:ea typeface="+mn-ea"/>
              <a:cs typeface="+mn-cs"/>
            </a:endParaRPr>
          </a:p>
        </p:txBody>
      </p:sp>
      <p:sp>
        <p:nvSpPr>
          <p:cNvPr id="68" name="Freeform 5">
            <a:extLst>
              <a:ext uri="{FF2B5EF4-FFF2-40B4-BE49-F238E27FC236}">
                <a16:creationId xmlns:a16="http://schemas.microsoft.com/office/drawing/2014/main" id="{396C6B45-CDA9-EF43-9C74-BAF9B38D6550}"/>
              </a:ext>
            </a:extLst>
          </p:cNvPr>
          <p:cNvSpPr>
            <a:spLocks noEditPoints="1"/>
          </p:cNvSpPr>
          <p:nvPr/>
        </p:nvSpPr>
        <p:spPr bwMode="auto">
          <a:xfrm>
            <a:off x="6648730" y="4725428"/>
            <a:ext cx="505415" cy="441972"/>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rgbClr val="0078D4"/>
          </a:solidFill>
          <a:ln w="0">
            <a:noFill/>
            <a:prstDash val="solid"/>
            <a:round/>
            <a:headEnd/>
            <a:tailEnd/>
          </a:ln>
        </p:spPr>
        <p:txBody>
          <a:bodyPr vert="horz" wrap="square" lIns="74702" tIns="37351" rIns="74702" bIns="37351" numCol="1" anchor="b" anchorCtr="0" compatLnSpc="1">
            <a:prstTxWarp prst="textNoShape">
              <a:avLst/>
            </a:prstTxWarp>
          </a:bodyPr>
          <a:lstStyle/>
          <a:p>
            <a:pPr marL="0" marR="0" lvl="0" indent="0" algn="l" defTabSz="896350"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3960BD58-1474-EC42-B099-B96F1DAE8330}"/>
              </a:ext>
            </a:extLst>
          </p:cNvPr>
          <p:cNvSpPr/>
          <p:nvPr/>
        </p:nvSpPr>
        <p:spPr bwMode="auto">
          <a:xfrm>
            <a:off x="5400934" y="4633291"/>
            <a:ext cx="1910674" cy="841737"/>
          </a:xfrm>
          <a:prstGeom prst="rect">
            <a:avLst/>
          </a:prstGeom>
          <a:noFill/>
          <a:ln>
            <a:solidFill>
              <a:srgbClr val="007A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err="1">
                <a:gradFill>
                  <a:gsLst>
                    <a:gs pos="0">
                      <a:srgbClr val="FFFFFF"/>
                    </a:gs>
                    <a:gs pos="100000">
                      <a:srgbClr val="FFFFFF"/>
                    </a:gs>
                  </a:gsLst>
                  <a:lin ang="5400000" scaled="0"/>
                </a:gradFill>
              </a:rPr>
              <a:t>FileDataset</a:t>
            </a:r>
            <a:endParaRPr lang="en-US">
              <a:gradFill>
                <a:gsLst>
                  <a:gs pos="0">
                    <a:srgbClr val="FFFFFF"/>
                  </a:gs>
                  <a:gs pos="100000">
                    <a:srgbClr val="FFFFFF"/>
                  </a:gs>
                </a:gsLst>
                <a:lin ang="5400000" scaled="0"/>
              </a:gradFill>
            </a:endParaRPr>
          </a:p>
        </p:txBody>
      </p:sp>
      <p:sp>
        <p:nvSpPr>
          <p:cNvPr id="69" name="Can 68">
            <a:extLst>
              <a:ext uri="{FF2B5EF4-FFF2-40B4-BE49-F238E27FC236}">
                <a16:creationId xmlns:a16="http://schemas.microsoft.com/office/drawing/2014/main" id="{DC7F208D-AEE3-8F4E-9272-C9D3D3BBB5FC}"/>
              </a:ext>
            </a:extLst>
          </p:cNvPr>
          <p:cNvSpPr/>
          <p:nvPr/>
        </p:nvSpPr>
        <p:spPr bwMode="auto">
          <a:xfrm>
            <a:off x="516703" y="2924296"/>
            <a:ext cx="1742524" cy="1646557"/>
          </a:xfrm>
          <a:prstGeom prst="can">
            <a:avLst>
              <a:gd name="adj" fmla="val 2085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gradFill>
                  <a:gsLst>
                    <a:gs pos="0">
                      <a:srgbClr val="FFFFFF"/>
                    </a:gs>
                    <a:gs pos="100000">
                      <a:srgbClr val="FFFFFF"/>
                    </a:gs>
                  </a:gsLst>
                  <a:lin ang="5400000" scaled="0"/>
                </a:gradFill>
              </a:rPr>
              <a:t>Azure Blob</a:t>
            </a:r>
          </a:p>
          <a:p>
            <a:pPr algn="ctr" defTabSz="932472" fontAlgn="base">
              <a:spcBef>
                <a:spcPct val="0"/>
              </a:spcBef>
              <a:spcAft>
                <a:spcPct val="0"/>
              </a:spcAft>
            </a:pPr>
            <a:r>
              <a:rPr lang="en-US">
                <a:gradFill>
                  <a:gsLst>
                    <a:gs pos="0">
                      <a:srgbClr val="FFFFFF"/>
                    </a:gs>
                    <a:gs pos="100000">
                      <a:srgbClr val="FFFFFF"/>
                    </a:gs>
                  </a:gsLst>
                  <a:lin ang="5400000" scaled="0"/>
                </a:gradFill>
              </a:rPr>
              <a:t>File Share</a:t>
            </a:r>
          </a:p>
          <a:p>
            <a:pPr algn="ctr" defTabSz="932472" fontAlgn="base">
              <a:spcBef>
                <a:spcPct val="0"/>
              </a:spcBef>
              <a:spcAft>
                <a:spcPct val="0"/>
              </a:spcAft>
            </a:pPr>
            <a:r>
              <a:rPr lang="en-US">
                <a:gradFill>
                  <a:gsLst>
                    <a:gs pos="0">
                      <a:srgbClr val="FFFFFF"/>
                    </a:gs>
                    <a:gs pos="100000">
                      <a:srgbClr val="FFFFFF"/>
                    </a:gs>
                  </a:gsLst>
                  <a:lin ang="5400000" scaled="0"/>
                </a:gradFill>
              </a:rPr>
              <a:t>ADLS g1/g2</a:t>
            </a:r>
          </a:p>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0" name="Can 69">
            <a:extLst>
              <a:ext uri="{FF2B5EF4-FFF2-40B4-BE49-F238E27FC236}">
                <a16:creationId xmlns:a16="http://schemas.microsoft.com/office/drawing/2014/main" id="{FD4C5F7D-C824-A141-9D80-37FE874047C6}"/>
              </a:ext>
            </a:extLst>
          </p:cNvPr>
          <p:cNvSpPr/>
          <p:nvPr/>
        </p:nvSpPr>
        <p:spPr bwMode="auto">
          <a:xfrm>
            <a:off x="1072808" y="2032289"/>
            <a:ext cx="851087" cy="676074"/>
          </a:xfrm>
          <a:prstGeom prst="can">
            <a:avLst>
              <a:gd name="adj" fmla="val 2085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gradFill>
                  <a:gsLst>
                    <a:gs pos="0">
                      <a:srgbClr val="FFFFFF"/>
                    </a:gs>
                    <a:gs pos="100000">
                      <a:srgbClr val="FFFFFF"/>
                    </a:gs>
                  </a:gsLst>
                  <a:lin ang="5400000" scaled="0"/>
                </a:gradFill>
              </a:rPr>
              <a:t>SQL</a:t>
            </a:r>
          </a:p>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79" name="Group 78">
            <a:extLst>
              <a:ext uri="{FF2B5EF4-FFF2-40B4-BE49-F238E27FC236}">
                <a16:creationId xmlns:a16="http://schemas.microsoft.com/office/drawing/2014/main" id="{C07C2512-7924-FB4C-A5E6-CF11996E5F60}"/>
              </a:ext>
            </a:extLst>
          </p:cNvPr>
          <p:cNvGrpSpPr/>
          <p:nvPr/>
        </p:nvGrpSpPr>
        <p:grpSpPr>
          <a:xfrm>
            <a:off x="5400934" y="2632770"/>
            <a:ext cx="1910673" cy="875717"/>
            <a:chOff x="5400934" y="2632770"/>
            <a:chExt cx="1910673" cy="875717"/>
          </a:xfrm>
        </p:grpSpPr>
        <p:sp>
          <p:nvSpPr>
            <p:cNvPr id="6" name="Rectangle 5">
              <a:extLst>
                <a:ext uri="{FF2B5EF4-FFF2-40B4-BE49-F238E27FC236}">
                  <a16:creationId xmlns:a16="http://schemas.microsoft.com/office/drawing/2014/main" id="{48756F10-6751-214B-99F6-B67B2FF9CDB4}"/>
                </a:ext>
              </a:extLst>
            </p:cNvPr>
            <p:cNvSpPr/>
            <p:nvPr/>
          </p:nvSpPr>
          <p:spPr bwMode="auto">
            <a:xfrm>
              <a:off x="5400934" y="2632770"/>
              <a:ext cx="1910673" cy="875717"/>
            </a:xfrm>
            <a:prstGeom prst="rect">
              <a:avLst/>
            </a:prstGeom>
            <a:noFill/>
            <a:ln>
              <a:solidFill>
                <a:srgbClr val="007A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err="1">
                  <a:gradFill>
                    <a:gsLst>
                      <a:gs pos="0">
                        <a:srgbClr val="FFFFFF"/>
                      </a:gs>
                      <a:gs pos="100000">
                        <a:srgbClr val="FFFFFF"/>
                      </a:gs>
                    </a:gsLst>
                    <a:lin ang="5400000" scaled="0"/>
                  </a:gradFill>
                </a:rPr>
                <a:t>TabularDataset</a:t>
              </a:r>
              <a:endParaRPr lang="en-US">
                <a:gradFill>
                  <a:gsLst>
                    <a:gs pos="0">
                      <a:srgbClr val="FFFFFF"/>
                    </a:gs>
                    <a:gs pos="100000">
                      <a:srgbClr val="FFFFFF"/>
                    </a:gs>
                  </a:gsLst>
                  <a:lin ang="5400000" scaled="0"/>
                </a:gradFill>
              </a:endParaRPr>
            </a:p>
          </p:txBody>
        </p:sp>
        <p:sp>
          <p:nvSpPr>
            <p:cNvPr id="72" name="Rectangle 71">
              <a:extLst>
                <a:ext uri="{FF2B5EF4-FFF2-40B4-BE49-F238E27FC236}">
                  <a16:creationId xmlns:a16="http://schemas.microsoft.com/office/drawing/2014/main" id="{0ADBE6A0-3D55-054E-B8E8-44468A1A11CC}"/>
                </a:ext>
              </a:extLst>
            </p:cNvPr>
            <p:cNvSpPr/>
            <p:nvPr/>
          </p:nvSpPr>
          <p:spPr bwMode="auto">
            <a:xfrm>
              <a:off x="5553334" y="2785171"/>
              <a:ext cx="1600811" cy="275240"/>
            </a:xfrm>
            <a:prstGeom prst="rect">
              <a:avLst/>
            </a:prstGeom>
            <a:noFill/>
            <a:ln>
              <a:solidFill>
                <a:srgbClr val="007A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ndParaRPr>
            </a:p>
          </p:txBody>
        </p:sp>
        <p:sp>
          <p:nvSpPr>
            <p:cNvPr id="73" name="Rectangle 72">
              <a:extLst>
                <a:ext uri="{FF2B5EF4-FFF2-40B4-BE49-F238E27FC236}">
                  <a16:creationId xmlns:a16="http://schemas.microsoft.com/office/drawing/2014/main" id="{F0DE2119-1F5F-F74A-A323-66A8E80B0E10}"/>
                </a:ext>
              </a:extLst>
            </p:cNvPr>
            <p:cNvSpPr/>
            <p:nvPr/>
          </p:nvSpPr>
          <p:spPr bwMode="auto">
            <a:xfrm>
              <a:off x="5553334" y="2959040"/>
              <a:ext cx="1600811" cy="45719"/>
            </a:xfrm>
            <a:prstGeom prst="rect">
              <a:avLst/>
            </a:prstGeom>
            <a:noFill/>
            <a:ln>
              <a:solidFill>
                <a:srgbClr val="007A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ndParaRPr>
            </a:p>
          </p:txBody>
        </p:sp>
        <p:sp>
          <p:nvSpPr>
            <p:cNvPr id="74" name="Rectangle 73">
              <a:extLst>
                <a:ext uri="{FF2B5EF4-FFF2-40B4-BE49-F238E27FC236}">
                  <a16:creationId xmlns:a16="http://schemas.microsoft.com/office/drawing/2014/main" id="{3B8C29BA-479E-E242-8F8A-2F9FBF8507C8}"/>
                </a:ext>
              </a:extLst>
            </p:cNvPr>
            <p:cNvSpPr/>
            <p:nvPr/>
          </p:nvSpPr>
          <p:spPr bwMode="auto">
            <a:xfrm>
              <a:off x="5552190" y="2861154"/>
              <a:ext cx="1600811" cy="45719"/>
            </a:xfrm>
            <a:prstGeom prst="rect">
              <a:avLst/>
            </a:prstGeom>
            <a:noFill/>
            <a:ln>
              <a:solidFill>
                <a:srgbClr val="007A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ndParaRPr>
            </a:p>
          </p:txBody>
        </p:sp>
        <p:sp>
          <p:nvSpPr>
            <p:cNvPr id="75" name="Rectangle 74">
              <a:extLst>
                <a:ext uri="{FF2B5EF4-FFF2-40B4-BE49-F238E27FC236}">
                  <a16:creationId xmlns:a16="http://schemas.microsoft.com/office/drawing/2014/main" id="{CD0D5967-E50D-764A-840A-F9412ABDAA32}"/>
                </a:ext>
              </a:extLst>
            </p:cNvPr>
            <p:cNvSpPr/>
            <p:nvPr/>
          </p:nvSpPr>
          <p:spPr bwMode="auto">
            <a:xfrm>
              <a:off x="5552189" y="2794512"/>
              <a:ext cx="1600200" cy="64008"/>
            </a:xfrm>
            <a:prstGeom prst="rect">
              <a:avLst/>
            </a:prstGeom>
            <a:solidFill>
              <a:schemeClr val="accent1"/>
            </a:solidFill>
            <a:ln>
              <a:solidFill>
                <a:srgbClr val="007A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ndParaRPr>
            </a:p>
          </p:txBody>
        </p:sp>
        <p:sp>
          <p:nvSpPr>
            <p:cNvPr id="76" name="Rectangle 75">
              <a:extLst>
                <a:ext uri="{FF2B5EF4-FFF2-40B4-BE49-F238E27FC236}">
                  <a16:creationId xmlns:a16="http://schemas.microsoft.com/office/drawing/2014/main" id="{DED2B66B-F02B-D14D-863C-F4C12812AF9A}"/>
                </a:ext>
              </a:extLst>
            </p:cNvPr>
            <p:cNvSpPr/>
            <p:nvPr/>
          </p:nvSpPr>
          <p:spPr bwMode="auto">
            <a:xfrm flipV="1">
              <a:off x="5753100" y="2855060"/>
              <a:ext cx="250825" cy="204212"/>
            </a:xfrm>
            <a:prstGeom prst="rect">
              <a:avLst/>
            </a:prstGeom>
            <a:noFill/>
            <a:ln>
              <a:solidFill>
                <a:srgbClr val="007A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ndParaRPr>
            </a:p>
          </p:txBody>
        </p:sp>
        <p:sp>
          <p:nvSpPr>
            <p:cNvPr id="77" name="Rectangle 76">
              <a:extLst>
                <a:ext uri="{FF2B5EF4-FFF2-40B4-BE49-F238E27FC236}">
                  <a16:creationId xmlns:a16="http://schemas.microsoft.com/office/drawing/2014/main" id="{EC1E7526-5BC2-E147-8A39-27D756B381A1}"/>
                </a:ext>
              </a:extLst>
            </p:cNvPr>
            <p:cNvSpPr/>
            <p:nvPr/>
          </p:nvSpPr>
          <p:spPr bwMode="auto">
            <a:xfrm flipV="1">
              <a:off x="6234930" y="2856849"/>
              <a:ext cx="250825" cy="204212"/>
            </a:xfrm>
            <a:prstGeom prst="rect">
              <a:avLst/>
            </a:prstGeom>
            <a:noFill/>
            <a:ln>
              <a:solidFill>
                <a:srgbClr val="007A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ndParaRPr>
            </a:p>
          </p:txBody>
        </p:sp>
        <p:sp>
          <p:nvSpPr>
            <p:cNvPr id="78" name="Rectangle 77">
              <a:extLst>
                <a:ext uri="{FF2B5EF4-FFF2-40B4-BE49-F238E27FC236}">
                  <a16:creationId xmlns:a16="http://schemas.microsoft.com/office/drawing/2014/main" id="{9AD5C866-ECD4-5F42-9443-AF2BBD0C6164}"/>
                </a:ext>
              </a:extLst>
            </p:cNvPr>
            <p:cNvSpPr/>
            <p:nvPr/>
          </p:nvSpPr>
          <p:spPr bwMode="auto">
            <a:xfrm flipV="1">
              <a:off x="6726285" y="2855060"/>
              <a:ext cx="250825" cy="204212"/>
            </a:xfrm>
            <a:prstGeom prst="rect">
              <a:avLst/>
            </a:prstGeom>
            <a:noFill/>
            <a:ln>
              <a:solidFill>
                <a:srgbClr val="007A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ndParaRPr>
            </a:p>
          </p:txBody>
        </p:sp>
      </p:grpSp>
      <p:grpSp>
        <p:nvGrpSpPr>
          <p:cNvPr id="90" name="Group 89">
            <a:extLst>
              <a:ext uri="{FF2B5EF4-FFF2-40B4-BE49-F238E27FC236}">
                <a16:creationId xmlns:a16="http://schemas.microsoft.com/office/drawing/2014/main" id="{FBD83BEE-2183-B641-A41B-54155F033CB5}"/>
              </a:ext>
            </a:extLst>
          </p:cNvPr>
          <p:cNvGrpSpPr/>
          <p:nvPr/>
        </p:nvGrpSpPr>
        <p:grpSpPr>
          <a:xfrm>
            <a:off x="9993775" y="2351783"/>
            <a:ext cx="1601956" cy="919353"/>
            <a:chOff x="9932848" y="2590007"/>
            <a:chExt cx="1601956" cy="546900"/>
          </a:xfrm>
        </p:grpSpPr>
        <p:sp>
          <p:nvSpPr>
            <p:cNvPr id="82" name="Rectangle 81">
              <a:extLst>
                <a:ext uri="{FF2B5EF4-FFF2-40B4-BE49-F238E27FC236}">
                  <a16:creationId xmlns:a16="http://schemas.microsoft.com/office/drawing/2014/main" id="{E0B915A6-B687-F740-94AD-F396A906F8F0}"/>
                </a:ext>
              </a:extLst>
            </p:cNvPr>
            <p:cNvSpPr/>
            <p:nvPr/>
          </p:nvSpPr>
          <p:spPr bwMode="auto">
            <a:xfrm>
              <a:off x="9933993" y="2590007"/>
              <a:ext cx="1600811" cy="275240"/>
            </a:xfrm>
            <a:prstGeom prst="rect">
              <a:avLst/>
            </a:prstGeom>
            <a:noFill/>
            <a:ln>
              <a:solidFill>
                <a:srgbClr val="007A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ndParaRPr>
            </a:p>
          </p:txBody>
        </p:sp>
        <p:sp>
          <p:nvSpPr>
            <p:cNvPr id="83" name="Rectangle 82">
              <a:extLst>
                <a:ext uri="{FF2B5EF4-FFF2-40B4-BE49-F238E27FC236}">
                  <a16:creationId xmlns:a16="http://schemas.microsoft.com/office/drawing/2014/main" id="{2F393B1D-40B4-6D4C-AD59-084792A39EBB}"/>
                </a:ext>
              </a:extLst>
            </p:cNvPr>
            <p:cNvSpPr/>
            <p:nvPr/>
          </p:nvSpPr>
          <p:spPr bwMode="auto">
            <a:xfrm>
              <a:off x="9933993" y="2763876"/>
              <a:ext cx="1600811" cy="45719"/>
            </a:xfrm>
            <a:prstGeom prst="rect">
              <a:avLst/>
            </a:prstGeom>
            <a:noFill/>
            <a:ln>
              <a:solidFill>
                <a:srgbClr val="007A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ndParaRPr>
            </a:p>
          </p:txBody>
        </p:sp>
        <p:sp>
          <p:nvSpPr>
            <p:cNvPr id="84" name="Rectangle 83">
              <a:extLst>
                <a:ext uri="{FF2B5EF4-FFF2-40B4-BE49-F238E27FC236}">
                  <a16:creationId xmlns:a16="http://schemas.microsoft.com/office/drawing/2014/main" id="{7939FB7F-3A61-4E45-B19B-69B683F4AA59}"/>
                </a:ext>
              </a:extLst>
            </p:cNvPr>
            <p:cNvSpPr/>
            <p:nvPr/>
          </p:nvSpPr>
          <p:spPr bwMode="auto">
            <a:xfrm>
              <a:off x="9932849" y="2665990"/>
              <a:ext cx="1600811" cy="45719"/>
            </a:xfrm>
            <a:prstGeom prst="rect">
              <a:avLst/>
            </a:prstGeom>
            <a:noFill/>
            <a:ln>
              <a:solidFill>
                <a:srgbClr val="007A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ndParaRPr>
            </a:p>
          </p:txBody>
        </p:sp>
        <p:sp>
          <p:nvSpPr>
            <p:cNvPr id="85" name="Rectangle 84">
              <a:extLst>
                <a:ext uri="{FF2B5EF4-FFF2-40B4-BE49-F238E27FC236}">
                  <a16:creationId xmlns:a16="http://schemas.microsoft.com/office/drawing/2014/main" id="{2B3F817A-AE16-264E-97ED-31E72F1B863B}"/>
                </a:ext>
              </a:extLst>
            </p:cNvPr>
            <p:cNvSpPr/>
            <p:nvPr/>
          </p:nvSpPr>
          <p:spPr bwMode="auto">
            <a:xfrm>
              <a:off x="9932848" y="2599348"/>
              <a:ext cx="1600200" cy="64008"/>
            </a:xfrm>
            <a:prstGeom prst="rect">
              <a:avLst/>
            </a:prstGeom>
            <a:solidFill>
              <a:schemeClr val="accent1"/>
            </a:solidFill>
            <a:ln>
              <a:solidFill>
                <a:srgbClr val="007A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ndParaRPr>
            </a:p>
          </p:txBody>
        </p:sp>
        <p:sp>
          <p:nvSpPr>
            <p:cNvPr id="86" name="Rectangle 85">
              <a:extLst>
                <a:ext uri="{FF2B5EF4-FFF2-40B4-BE49-F238E27FC236}">
                  <a16:creationId xmlns:a16="http://schemas.microsoft.com/office/drawing/2014/main" id="{F17E86E9-AE91-0549-9DC4-D5B5E52D19AC}"/>
                </a:ext>
              </a:extLst>
            </p:cNvPr>
            <p:cNvSpPr/>
            <p:nvPr/>
          </p:nvSpPr>
          <p:spPr bwMode="auto">
            <a:xfrm flipV="1">
              <a:off x="10133759" y="2659896"/>
              <a:ext cx="250825" cy="204212"/>
            </a:xfrm>
            <a:prstGeom prst="rect">
              <a:avLst/>
            </a:prstGeom>
            <a:noFill/>
            <a:ln>
              <a:solidFill>
                <a:srgbClr val="007A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ndParaRPr>
            </a:p>
          </p:txBody>
        </p:sp>
        <p:sp>
          <p:nvSpPr>
            <p:cNvPr id="87" name="Rectangle 86">
              <a:extLst>
                <a:ext uri="{FF2B5EF4-FFF2-40B4-BE49-F238E27FC236}">
                  <a16:creationId xmlns:a16="http://schemas.microsoft.com/office/drawing/2014/main" id="{2EE6E9EB-5F98-E04D-A4A9-A9D0C72F13DE}"/>
                </a:ext>
              </a:extLst>
            </p:cNvPr>
            <p:cNvSpPr/>
            <p:nvPr/>
          </p:nvSpPr>
          <p:spPr bwMode="auto">
            <a:xfrm flipV="1">
              <a:off x="10615589" y="2661685"/>
              <a:ext cx="250825" cy="204212"/>
            </a:xfrm>
            <a:prstGeom prst="rect">
              <a:avLst/>
            </a:prstGeom>
            <a:noFill/>
            <a:ln>
              <a:solidFill>
                <a:srgbClr val="007A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ndParaRPr>
            </a:p>
          </p:txBody>
        </p:sp>
        <p:sp>
          <p:nvSpPr>
            <p:cNvPr id="88" name="Rectangle 87">
              <a:extLst>
                <a:ext uri="{FF2B5EF4-FFF2-40B4-BE49-F238E27FC236}">
                  <a16:creationId xmlns:a16="http://schemas.microsoft.com/office/drawing/2014/main" id="{1B10D648-CE9E-4D45-B816-C236197B99D5}"/>
                </a:ext>
              </a:extLst>
            </p:cNvPr>
            <p:cNvSpPr/>
            <p:nvPr/>
          </p:nvSpPr>
          <p:spPr bwMode="auto">
            <a:xfrm flipV="1">
              <a:off x="11106944" y="2659896"/>
              <a:ext cx="250825" cy="204212"/>
            </a:xfrm>
            <a:prstGeom prst="rect">
              <a:avLst/>
            </a:prstGeom>
            <a:noFill/>
            <a:ln>
              <a:solidFill>
                <a:srgbClr val="007A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ndParaRPr>
            </a:p>
          </p:txBody>
        </p:sp>
        <p:sp>
          <p:nvSpPr>
            <p:cNvPr id="89" name="TextBox 88">
              <a:extLst>
                <a:ext uri="{FF2B5EF4-FFF2-40B4-BE49-F238E27FC236}">
                  <a16:creationId xmlns:a16="http://schemas.microsoft.com/office/drawing/2014/main" id="{A1D33B9B-DBE8-D64C-86A9-ADF6E32EB80A}"/>
                </a:ext>
              </a:extLst>
            </p:cNvPr>
            <p:cNvSpPr txBox="1"/>
            <p:nvPr/>
          </p:nvSpPr>
          <p:spPr>
            <a:xfrm>
              <a:off x="9932848" y="2953818"/>
              <a:ext cx="1600200" cy="183089"/>
            </a:xfrm>
            <a:prstGeom prst="rect">
              <a:avLst/>
            </a:prstGeom>
            <a:noFill/>
          </p:spPr>
          <p:txBody>
            <a:bodyPr wrap="square" lIns="0" tIns="0" rIns="0" bIns="0" rtlCol="0">
              <a:spAutoFit/>
            </a:bodyPr>
            <a:lstStyle/>
            <a:p>
              <a:pPr algn="ctr"/>
              <a:r>
                <a:rPr lang="en-US" sz="2000" err="1">
                  <a:gradFill>
                    <a:gsLst>
                      <a:gs pos="2917">
                        <a:schemeClr val="tx1"/>
                      </a:gs>
                      <a:gs pos="30000">
                        <a:schemeClr val="tx1"/>
                      </a:gs>
                    </a:gsLst>
                    <a:lin ang="5400000" scaled="0"/>
                  </a:gradFill>
                </a:rPr>
                <a:t>Dataframe</a:t>
              </a:r>
              <a:endParaRPr lang="en-US" sz="2000">
                <a:gradFill>
                  <a:gsLst>
                    <a:gs pos="2917">
                      <a:schemeClr val="tx1"/>
                    </a:gs>
                    <a:gs pos="30000">
                      <a:schemeClr val="tx1"/>
                    </a:gs>
                  </a:gsLst>
                  <a:lin ang="5400000" scaled="0"/>
                </a:gradFill>
              </a:endParaRPr>
            </a:p>
          </p:txBody>
        </p:sp>
      </p:grpSp>
      <p:sp>
        <p:nvSpPr>
          <p:cNvPr id="91" name="Can 90">
            <a:extLst>
              <a:ext uri="{FF2B5EF4-FFF2-40B4-BE49-F238E27FC236}">
                <a16:creationId xmlns:a16="http://schemas.microsoft.com/office/drawing/2014/main" id="{29815B2B-8E85-A540-A68D-9041B20E5040}"/>
              </a:ext>
            </a:extLst>
          </p:cNvPr>
          <p:cNvSpPr/>
          <p:nvPr/>
        </p:nvSpPr>
        <p:spPr bwMode="auto">
          <a:xfrm>
            <a:off x="9994654" y="3985073"/>
            <a:ext cx="1600199" cy="676074"/>
          </a:xfrm>
          <a:prstGeom prst="can">
            <a:avLst>
              <a:gd name="adj" fmla="val 2085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Mount</a:t>
            </a:r>
          </a:p>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2" name="Can 91">
            <a:extLst>
              <a:ext uri="{FF2B5EF4-FFF2-40B4-BE49-F238E27FC236}">
                <a16:creationId xmlns:a16="http://schemas.microsoft.com/office/drawing/2014/main" id="{E6EEB527-03A2-2C4E-ADFD-A55BF003FD84}"/>
              </a:ext>
            </a:extLst>
          </p:cNvPr>
          <p:cNvSpPr/>
          <p:nvPr/>
        </p:nvSpPr>
        <p:spPr bwMode="auto">
          <a:xfrm>
            <a:off x="9994653" y="5039485"/>
            <a:ext cx="1600200" cy="676074"/>
          </a:xfrm>
          <a:prstGeom prst="can">
            <a:avLst>
              <a:gd name="adj" fmla="val 2085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Download</a:t>
            </a:r>
          </a:p>
          <a:p>
            <a:pPr algn="ct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Shape 134">
            <a:extLst>
              <a:ext uri="{FF2B5EF4-FFF2-40B4-BE49-F238E27FC236}">
                <a16:creationId xmlns:a16="http://schemas.microsoft.com/office/drawing/2014/main" id="{C93C1263-05F1-C243-8A3C-78C8B8715955}"/>
              </a:ext>
            </a:extLst>
          </p:cNvPr>
          <p:cNvSpPr>
            <a:spLocks noChangeArrowheads="1"/>
          </p:cNvSpPr>
          <p:nvPr/>
        </p:nvSpPr>
        <p:spPr bwMode="auto">
          <a:xfrm>
            <a:off x="745724" y="4908292"/>
            <a:ext cx="1353431" cy="626991"/>
          </a:xfrm>
          <a:custGeom>
            <a:avLst/>
            <a:gdLst>
              <a:gd name="connsiteX0" fmla="*/ 659021 w 1635034"/>
              <a:gd name="connsiteY0" fmla="*/ 0 h 967658"/>
              <a:gd name="connsiteX1" fmla="*/ 1007046 w 1635034"/>
              <a:gd name="connsiteY1" fmla="*/ 141711 h 967658"/>
              <a:gd name="connsiteX2" fmla="*/ 1042397 w 1635034"/>
              <a:gd name="connsiteY2" fmla="*/ 183829 h 967658"/>
              <a:gd name="connsiteX3" fmla="*/ 1077285 w 1635034"/>
              <a:gd name="connsiteY3" fmla="*/ 173277 h 967658"/>
              <a:gd name="connsiteX4" fmla="*/ 1142853 w 1635034"/>
              <a:gd name="connsiteY4" fmla="*/ 166837 h 967658"/>
              <a:gd name="connsiteX5" fmla="*/ 1468194 w 1635034"/>
              <a:gd name="connsiteY5" fmla="*/ 483828 h 967658"/>
              <a:gd name="connsiteX6" fmla="*/ 1461584 w 1635034"/>
              <a:gd name="connsiteY6" fmla="*/ 547713 h 967658"/>
              <a:gd name="connsiteX7" fmla="*/ 1444730 w 1635034"/>
              <a:gd name="connsiteY7" fmla="*/ 600615 h 967658"/>
              <a:gd name="connsiteX8" fmla="*/ 1446401 w 1635034"/>
              <a:gd name="connsiteY8" fmla="*/ 600615 h 967658"/>
              <a:gd name="connsiteX9" fmla="*/ 1451236 w 1635034"/>
              <a:gd name="connsiteY9" fmla="*/ 600615 h 967658"/>
              <a:gd name="connsiteX10" fmla="*/ 1635034 w 1635034"/>
              <a:gd name="connsiteY10" fmla="*/ 784136 h 967658"/>
              <a:gd name="connsiteX11" fmla="*/ 1451236 w 1635034"/>
              <a:gd name="connsiteY11" fmla="*/ 967657 h 967658"/>
              <a:gd name="connsiteX12" fmla="*/ 718498 w 1635034"/>
              <a:gd name="connsiteY12" fmla="*/ 967657 h 967658"/>
              <a:gd name="connsiteX13" fmla="*/ 659031 w 1635034"/>
              <a:gd name="connsiteY13" fmla="*/ 967657 h 967658"/>
              <a:gd name="connsiteX14" fmla="*/ 659021 w 1635034"/>
              <a:gd name="connsiteY14" fmla="*/ 967658 h 967658"/>
              <a:gd name="connsiteX15" fmla="*/ 659011 w 1635034"/>
              <a:gd name="connsiteY15" fmla="*/ 967657 h 967658"/>
              <a:gd name="connsiteX16" fmla="*/ 595653 w 1635034"/>
              <a:gd name="connsiteY16" fmla="*/ 967657 h 967658"/>
              <a:gd name="connsiteX17" fmla="*/ 183798 w 1635034"/>
              <a:gd name="connsiteY17" fmla="*/ 967657 h 967658"/>
              <a:gd name="connsiteX18" fmla="*/ 0 w 1635034"/>
              <a:gd name="connsiteY18" fmla="*/ 784136 h 967658"/>
              <a:gd name="connsiteX19" fmla="*/ 147316 w 1635034"/>
              <a:gd name="connsiteY19" fmla="*/ 604267 h 967658"/>
              <a:gd name="connsiteX20" fmla="*/ 182954 w 1635034"/>
              <a:gd name="connsiteY20" fmla="*/ 600700 h 967658"/>
              <a:gd name="connsiteX21" fmla="*/ 176839 w 1635034"/>
              <a:gd name="connsiteY21" fmla="*/ 581338 h 967658"/>
              <a:gd name="connsiteX22" fmla="*/ 166840 w 1635034"/>
              <a:gd name="connsiteY22" fmla="*/ 483829 h 967658"/>
              <a:gd name="connsiteX23" fmla="*/ 659021 w 1635034"/>
              <a:gd name="connsiteY23" fmla="*/ 0 h 967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5034" h="967658">
                <a:moveTo>
                  <a:pt x="659021" y="0"/>
                </a:moveTo>
                <a:cubicBezTo>
                  <a:pt x="794933" y="0"/>
                  <a:pt x="917978" y="54155"/>
                  <a:pt x="1007046" y="141711"/>
                </a:cubicBezTo>
                <a:lnTo>
                  <a:pt x="1042397" y="183829"/>
                </a:lnTo>
                <a:lnTo>
                  <a:pt x="1077285" y="173277"/>
                </a:lnTo>
                <a:cubicBezTo>
                  <a:pt x="1098464" y="169055"/>
                  <a:pt x="1120393" y="166837"/>
                  <a:pt x="1142853" y="166837"/>
                </a:cubicBezTo>
                <a:cubicBezTo>
                  <a:pt x="1322534" y="166837"/>
                  <a:pt x="1468194" y="308759"/>
                  <a:pt x="1468194" y="483828"/>
                </a:cubicBezTo>
                <a:cubicBezTo>
                  <a:pt x="1468194" y="505712"/>
                  <a:pt x="1465918" y="527078"/>
                  <a:pt x="1461584" y="547713"/>
                </a:cubicBezTo>
                <a:lnTo>
                  <a:pt x="1444730" y="600615"/>
                </a:lnTo>
                <a:lnTo>
                  <a:pt x="1446401" y="600615"/>
                </a:lnTo>
                <a:cubicBezTo>
                  <a:pt x="1451236" y="600615"/>
                  <a:pt x="1451236" y="600615"/>
                  <a:pt x="1451236" y="600615"/>
                </a:cubicBezTo>
                <a:cubicBezTo>
                  <a:pt x="1554623" y="600615"/>
                  <a:pt x="1635034" y="680906"/>
                  <a:pt x="1635034" y="784136"/>
                </a:cubicBezTo>
                <a:cubicBezTo>
                  <a:pt x="1635034" y="887367"/>
                  <a:pt x="1554623" y="967657"/>
                  <a:pt x="1451236" y="967657"/>
                </a:cubicBezTo>
                <a:cubicBezTo>
                  <a:pt x="1134377" y="967657"/>
                  <a:pt x="896732" y="967657"/>
                  <a:pt x="718498" y="967657"/>
                </a:cubicBezTo>
                <a:lnTo>
                  <a:pt x="659031" y="967657"/>
                </a:lnTo>
                <a:lnTo>
                  <a:pt x="659021" y="967658"/>
                </a:lnTo>
                <a:lnTo>
                  <a:pt x="659011" y="967657"/>
                </a:lnTo>
                <a:lnTo>
                  <a:pt x="595653" y="967657"/>
                </a:lnTo>
                <a:cubicBezTo>
                  <a:pt x="183798" y="967657"/>
                  <a:pt x="183798" y="967657"/>
                  <a:pt x="183798" y="967657"/>
                </a:cubicBezTo>
                <a:cubicBezTo>
                  <a:pt x="84241" y="967657"/>
                  <a:pt x="0" y="887367"/>
                  <a:pt x="0" y="784136"/>
                </a:cubicBezTo>
                <a:cubicBezTo>
                  <a:pt x="0" y="693810"/>
                  <a:pt x="64497" y="621046"/>
                  <a:pt x="147316" y="604267"/>
                </a:cubicBezTo>
                <a:lnTo>
                  <a:pt x="182954" y="600700"/>
                </a:lnTo>
                <a:lnTo>
                  <a:pt x="176839" y="581338"/>
                </a:lnTo>
                <a:cubicBezTo>
                  <a:pt x="170283" y="549841"/>
                  <a:pt x="166840" y="517231"/>
                  <a:pt x="166840" y="483829"/>
                </a:cubicBezTo>
                <a:cubicBezTo>
                  <a:pt x="166840" y="216618"/>
                  <a:pt x="387197" y="0"/>
                  <a:pt x="659021" y="0"/>
                </a:cubicBezTo>
                <a:close/>
              </a:path>
            </a:pathLst>
          </a:custGeom>
          <a:solidFill>
            <a:schemeClr val="accent1"/>
          </a:solidFill>
          <a:ln>
            <a:solidFill>
              <a:schemeClr val="accent1"/>
            </a:solidFill>
          </a:ln>
        </p:spPr>
        <p:txBody>
          <a:bodyPr vert="horz" wrap="square" lIns="91440" tIns="45720" rIns="91440" bIns="45720" numCol="1" anchor="ctr" anchorCtr="0" compatLnSpc="1">
            <a:prstTxWarp prst="textNoShape">
              <a:avLst/>
            </a:prstTxWarp>
            <a:noAutofit/>
          </a:bodyPr>
          <a:lstStyle/>
          <a:p>
            <a:pPr algn="ctr" defTabSz="932472" fontAlgn="base">
              <a:spcBef>
                <a:spcPct val="0"/>
              </a:spcBef>
              <a:spcAft>
                <a:spcPct val="0"/>
              </a:spcAft>
            </a:pPr>
            <a:r>
              <a:rPr lang="en-US" sz="1600">
                <a:gradFill>
                  <a:gsLst>
                    <a:gs pos="0">
                      <a:srgbClr val="FFFFFF"/>
                    </a:gs>
                    <a:gs pos="100000">
                      <a:srgbClr val="FFFFFF"/>
                    </a:gs>
                  </a:gsLst>
                  <a:lin ang="5400000" scaled="0"/>
                </a:gradFill>
              </a:rPr>
              <a:t>HTTP/Web</a:t>
            </a:r>
          </a:p>
        </p:txBody>
      </p:sp>
    </p:spTree>
    <p:extLst>
      <p:ext uri="{BB962C8B-B14F-4D97-AF65-F5344CB8AC3E}">
        <p14:creationId xmlns:p14="http://schemas.microsoft.com/office/powerpoint/2010/main" val="24412735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3B31AE2D-3AD6-4A15-9D7B-808B3D03164B}"/>
              </a:ext>
            </a:extLst>
          </p:cNvPr>
          <p:cNvSpPr>
            <a:spLocks noGrp="1"/>
          </p:cNvSpPr>
          <p:nvPr>
            <p:ph type="title"/>
          </p:nvPr>
        </p:nvSpPr>
        <p:spPr>
          <a:xfrm>
            <a:off x="498541" y="447097"/>
            <a:ext cx="8611169" cy="553998"/>
          </a:xfrm>
        </p:spPr>
        <p:txBody>
          <a:bodyPr/>
          <a:lstStyle/>
          <a:p>
            <a:r>
              <a:rPr lang="en-US" dirty="0"/>
              <a:t>Demo: Train and Deploy Model in Python and R</a:t>
            </a:r>
          </a:p>
        </p:txBody>
      </p:sp>
      <p:grpSp>
        <p:nvGrpSpPr>
          <p:cNvPr id="21" name="Group 20">
            <a:extLst>
              <a:ext uri="{FF2B5EF4-FFF2-40B4-BE49-F238E27FC236}">
                <a16:creationId xmlns:a16="http://schemas.microsoft.com/office/drawing/2014/main" id="{93746EC5-57B3-4DC6-A3D1-3B6917CC3B1A}"/>
              </a:ext>
            </a:extLst>
          </p:cNvPr>
          <p:cNvGrpSpPr/>
          <p:nvPr/>
        </p:nvGrpSpPr>
        <p:grpSpPr>
          <a:xfrm>
            <a:off x="1988953" y="1408159"/>
            <a:ext cx="8374804" cy="4851873"/>
            <a:chOff x="6941590" y="-11230"/>
            <a:chExt cx="5768008" cy="3935302"/>
          </a:xfrm>
          <a:solidFill>
            <a:srgbClr val="0177D4"/>
          </a:solidFill>
        </p:grpSpPr>
        <p:sp>
          <p:nvSpPr>
            <p:cNvPr id="22" name="Google Shape;481;p94">
              <a:extLst>
                <a:ext uri="{FF2B5EF4-FFF2-40B4-BE49-F238E27FC236}">
                  <a16:creationId xmlns:a16="http://schemas.microsoft.com/office/drawing/2014/main" id="{2A8CEDED-859B-4989-A2A1-98DD965EEC00}"/>
                </a:ext>
              </a:extLst>
            </p:cNvPr>
            <p:cNvSpPr/>
            <p:nvPr/>
          </p:nvSpPr>
          <p:spPr>
            <a:xfrm>
              <a:off x="6941590" y="-11230"/>
              <a:ext cx="5768008" cy="3935302"/>
            </a:xfrm>
            <a:custGeom>
              <a:avLst/>
              <a:gdLst/>
              <a:ahLst/>
              <a:cxnLst/>
              <a:rect l="l" t="t" r="r" b="b"/>
              <a:pathLst>
                <a:path w="18000" h="12281" extrusionOk="0">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grp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23" name="Google Shape;486;p94">
              <a:extLst>
                <a:ext uri="{FF2B5EF4-FFF2-40B4-BE49-F238E27FC236}">
                  <a16:creationId xmlns:a16="http://schemas.microsoft.com/office/drawing/2014/main" id="{BF6F83E4-7DD8-4704-A875-099E2F9372D7}"/>
                </a:ext>
              </a:extLst>
            </p:cNvPr>
            <p:cNvSpPr/>
            <p:nvPr/>
          </p:nvSpPr>
          <p:spPr>
            <a:xfrm>
              <a:off x="9834070" y="72139"/>
              <a:ext cx="33913" cy="32500"/>
            </a:xfrm>
            <a:custGeom>
              <a:avLst/>
              <a:gdLst/>
              <a:ahLst/>
              <a:cxnLst/>
              <a:rect l="l" t="t" r="r" b="b"/>
              <a:pathLst>
                <a:path w="104" h="103" extrusionOk="0">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grp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pic>
        <p:nvPicPr>
          <p:cNvPr id="4" name="Picture 3">
            <a:extLst>
              <a:ext uri="{FF2B5EF4-FFF2-40B4-BE49-F238E27FC236}">
                <a16:creationId xmlns:a16="http://schemas.microsoft.com/office/drawing/2014/main" id="{80043B8C-989E-CE4B-B255-51F96DE9F97E}"/>
              </a:ext>
            </a:extLst>
          </p:cNvPr>
          <p:cNvPicPr>
            <a:picLocks noChangeAspect="1"/>
          </p:cNvPicPr>
          <p:nvPr/>
        </p:nvPicPr>
        <p:blipFill>
          <a:blip r:embed="rId3"/>
          <a:stretch>
            <a:fillRect/>
          </a:stretch>
        </p:blipFill>
        <p:spPr>
          <a:xfrm>
            <a:off x="2179115" y="1551015"/>
            <a:ext cx="5809229" cy="3933848"/>
          </a:xfrm>
          <a:prstGeom prst="rect">
            <a:avLst/>
          </a:prstGeom>
        </p:spPr>
      </p:pic>
      <p:pic>
        <p:nvPicPr>
          <p:cNvPr id="2" name="Picture 1">
            <a:extLst>
              <a:ext uri="{FF2B5EF4-FFF2-40B4-BE49-F238E27FC236}">
                <a16:creationId xmlns:a16="http://schemas.microsoft.com/office/drawing/2014/main" id="{C12C3863-4C0C-C648-9AC8-A4129F79B691}"/>
              </a:ext>
            </a:extLst>
          </p:cNvPr>
          <p:cNvPicPr>
            <a:picLocks noChangeAspect="1"/>
          </p:cNvPicPr>
          <p:nvPr/>
        </p:nvPicPr>
        <p:blipFill>
          <a:blip r:embed="rId4"/>
          <a:stretch>
            <a:fillRect/>
          </a:stretch>
        </p:blipFill>
        <p:spPr>
          <a:xfrm>
            <a:off x="4227691" y="1958079"/>
            <a:ext cx="5975356" cy="4181254"/>
          </a:xfrm>
          <a:prstGeom prst="rect">
            <a:avLst/>
          </a:prstGeom>
        </p:spPr>
      </p:pic>
      <p:sp>
        <p:nvSpPr>
          <p:cNvPr id="8" name="TextBox 7">
            <a:extLst>
              <a:ext uri="{FF2B5EF4-FFF2-40B4-BE49-F238E27FC236}">
                <a16:creationId xmlns:a16="http://schemas.microsoft.com/office/drawing/2014/main" id="{3D63FA3D-2515-6C45-947E-B6FEE7BD30B2}"/>
              </a:ext>
            </a:extLst>
          </p:cNvPr>
          <p:cNvSpPr txBox="1"/>
          <p:nvPr/>
        </p:nvSpPr>
        <p:spPr>
          <a:xfrm>
            <a:off x="172858" y="6410903"/>
            <a:ext cx="4012514" cy="307777"/>
          </a:xfrm>
          <a:prstGeom prst="rect">
            <a:avLst/>
          </a:prstGeom>
          <a:noFill/>
        </p:spPr>
        <p:txBody>
          <a:bodyPr wrap="square" lIns="0" tIns="0" rIns="0" bIns="0" rtlCol="0" anchor="t">
            <a:spAutoFit/>
          </a:bodyPr>
          <a:lstStyle/>
          <a:p>
            <a:r>
              <a:rPr lang="en-US" sz="2000">
                <a:gradFill>
                  <a:gsLst>
                    <a:gs pos="2917">
                      <a:schemeClr val="tx1"/>
                    </a:gs>
                    <a:gs pos="30000">
                      <a:schemeClr val="tx1"/>
                    </a:gs>
                  </a:gsLst>
                  <a:lin ang="5400000" scaled="0"/>
                </a:gradFill>
              </a:rPr>
              <a:t>Demo code at: </a:t>
            </a:r>
            <a:r>
              <a:rPr lang="en-US" sz="2000">
                <a:gradFill>
                  <a:gsLst>
                    <a:gs pos="2917">
                      <a:schemeClr val="tx1"/>
                    </a:gs>
                    <a:gs pos="30000">
                      <a:schemeClr val="tx1"/>
                    </a:gs>
                  </a:gsLst>
                  <a:lin ang="5400000" scaled="0"/>
                </a:gradFill>
                <a:hlinkClick r:id="rId5"/>
              </a:rPr>
              <a:t>http://aka.ms/brk2019</a:t>
            </a:r>
            <a:r>
              <a:rPr lang="en-US" sz="200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407579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C5E8D-6AFE-C143-B41D-90EAE4EF6563}"/>
              </a:ext>
            </a:extLst>
          </p:cNvPr>
          <p:cNvSpPr>
            <a:spLocks noGrp="1"/>
          </p:cNvSpPr>
          <p:nvPr>
            <p:ph type="title"/>
          </p:nvPr>
        </p:nvSpPr>
        <p:spPr>
          <a:xfrm>
            <a:off x="588263" y="275807"/>
            <a:ext cx="11018520" cy="553998"/>
          </a:xfrm>
        </p:spPr>
        <p:txBody>
          <a:bodyPr/>
          <a:lstStyle/>
          <a:p>
            <a:pPr algn="ctr"/>
            <a:r>
              <a:rPr lang="en-US" dirty="0"/>
              <a:t>What we did</a:t>
            </a:r>
          </a:p>
        </p:txBody>
      </p:sp>
      <p:sp>
        <p:nvSpPr>
          <p:cNvPr id="3" name="Text Placeholder 2">
            <a:extLst>
              <a:ext uri="{FF2B5EF4-FFF2-40B4-BE49-F238E27FC236}">
                <a16:creationId xmlns:a16="http://schemas.microsoft.com/office/drawing/2014/main" id="{B1679960-CDE1-DD4A-B13A-AD1835E8FC23}"/>
              </a:ext>
            </a:extLst>
          </p:cNvPr>
          <p:cNvSpPr>
            <a:spLocks noGrp="1"/>
          </p:cNvSpPr>
          <p:nvPr>
            <p:ph type="body" sz="quarter" idx="10"/>
          </p:nvPr>
        </p:nvSpPr>
        <p:spPr>
          <a:xfrm>
            <a:off x="588263" y="1157444"/>
            <a:ext cx="3711888" cy="3028521"/>
          </a:xfrm>
        </p:spPr>
        <p:txBody>
          <a:bodyPr/>
          <a:lstStyle/>
          <a:p>
            <a:r>
              <a:rPr lang="en-US" sz="2400" dirty="0"/>
              <a:t>Created Dataset pointing to SQL data in the </a:t>
            </a:r>
            <a:r>
              <a:rPr lang="en-US" sz="2400" dirty="0" err="1"/>
              <a:t>AzureML</a:t>
            </a:r>
            <a:r>
              <a:rPr lang="en-US" sz="2400" dirty="0"/>
              <a:t> studio, tested it in Python</a:t>
            </a:r>
          </a:p>
          <a:p>
            <a:r>
              <a:rPr lang="en-US" sz="2400" dirty="0"/>
              <a:t>Created a Python model using the Dataset in </a:t>
            </a:r>
            <a:r>
              <a:rPr lang="en-US" sz="2400" dirty="0" err="1"/>
              <a:t>VSCode</a:t>
            </a:r>
            <a:r>
              <a:rPr lang="en-US" sz="2400" dirty="0"/>
              <a:t> remote running on our Notebook VM, deploy the model as a webservice</a:t>
            </a:r>
          </a:p>
        </p:txBody>
      </p:sp>
      <p:sp>
        <p:nvSpPr>
          <p:cNvPr id="4" name="Text Placeholder 2">
            <a:extLst>
              <a:ext uri="{FF2B5EF4-FFF2-40B4-BE49-F238E27FC236}">
                <a16:creationId xmlns:a16="http://schemas.microsoft.com/office/drawing/2014/main" id="{E3ED08CC-1407-0A4B-BFB6-2EF075441FA8}"/>
              </a:ext>
            </a:extLst>
          </p:cNvPr>
          <p:cNvSpPr txBox="1">
            <a:spLocks/>
          </p:cNvSpPr>
          <p:nvPr/>
        </p:nvSpPr>
        <p:spPr>
          <a:xfrm>
            <a:off x="8194644" y="1157444"/>
            <a:ext cx="3810000" cy="457971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Used the Dataset in in RStudio server running on our Notebook VM to plot some charts</a:t>
            </a:r>
          </a:p>
          <a:p>
            <a:r>
              <a:rPr lang="en-US" sz="2400" dirty="0"/>
              <a:t>Created an R model using the Dataset in RStudio server using a compute cluster and deployed it</a:t>
            </a:r>
          </a:p>
          <a:p>
            <a:r>
              <a:rPr lang="en-US" sz="2400" dirty="0"/>
              <a:t>Created a Shiny app to score both models in </a:t>
            </a:r>
            <a:r>
              <a:rPr lang="en-US" sz="2400" dirty="0" err="1"/>
              <a:t>Rstudio</a:t>
            </a:r>
            <a:r>
              <a:rPr lang="en-US" sz="2400" dirty="0"/>
              <a:t> server on the Compute Instance</a:t>
            </a:r>
          </a:p>
        </p:txBody>
      </p:sp>
      <p:pic>
        <p:nvPicPr>
          <p:cNvPr id="5" name="Picture 4">
            <a:extLst>
              <a:ext uri="{FF2B5EF4-FFF2-40B4-BE49-F238E27FC236}">
                <a16:creationId xmlns:a16="http://schemas.microsoft.com/office/drawing/2014/main" id="{496A4606-E7B5-904E-B207-195C2C128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2595" y="5514074"/>
            <a:ext cx="1146810" cy="1210522"/>
          </a:xfrm>
          <a:prstGeom prst="rect">
            <a:avLst/>
          </a:prstGeom>
        </p:spPr>
      </p:pic>
      <p:pic>
        <p:nvPicPr>
          <p:cNvPr id="7" name="Picture 6" descr="A picture containing clock, drawing&#10;&#10;Description generated with very high confidence">
            <a:extLst>
              <a:ext uri="{FF2B5EF4-FFF2-40B4-BE49-F238E27FC236}">
                <a16:creationId xmlns:a16="http://schemas.microsoft.com/office/drawing/2014/main" id="{AB7E214F-C605-7A48-BDBF-9109516D7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4960" y="5514074"/>
            <a:ext cx="1209369" cy="1165656"/>
          </a:xfrm>
          <a:prstGeom prst="rect">
            <a:avLst/>
          </a:prstGeom>
        </p:spPr>
      </p:pic>
      <p:sp>
        <p:nvSpPr>
          <p:cNvPr id="8" name="Rectangle 7">
            <a:extLst>
              <a:ext uri="{FF2B5EF4-FFF2-40B4-BE49-F238E27FC236}">
                <a16:creationId xmlns:a16="http://schemas.microsoft.com/office/drawing/2014/main" id="{3142B411-A080-E643-A700-52BAC6825983}"/>
              </a:ext>
            </a:extLst>
          </p:cNvPr>
          <p:cNvSpPr/>
          <p:nvPr/>
        </p:nvSpPr>
        <p:spPr bwMode="auto">
          <a:xfrm>
            <a:off x="4497859" y="1157443"/>
            <a:ext cx="3546390" cy="4210383"/>
          </a:xfrm>
          <a:prstGeom prst="rect">
            <a:avLst/>
          </a:prstGeom>
          <a:noFill/>
          <a:ln>
            <a:solidFill>
              <a:srgbClr val="007A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a:gradFill>
                  <a:gsLst>
                    <a:gs pos="0">
                      <a:srgbClr val="FFFFFF"/>
                    </a:gs>
                    <a:gs pos="100000">
                      <a:srgbClr val="FFFFFF"/>
                    </a:gs>
                  </a:gsLst>
                  <a:lin ang="5400000" scaled="0"/>
                </a:gradFill>
              </a:rPr>
              <a:t>Workspace</a:t>
            </a:r>
          </a:p>
        </p:txBody>
      </p:sp>
      <p:sp>
        <p:nvSpPr>
          <p:cNvPr id="9" name="Can 8">
            <a:extLst>
              <a:ext uri="{FF2B5EF4-FFF2-40B4-BE49-F238E27FC236}">
                <a16:creationId xmlns:a16="http://schemas.microsoft.com/office/drawing/2014/main" id="{5EB108C2-992F-2746-B807-D3903278A256}"/>
              </a:ext>
            </a:extLst>
          </p:cNvPr>
          <p:cNvSpPr/>
          <p:nvPr/>
        </p:nvSpPr>
        <p:spPr bwMode="auto">
          <a:xfrm>
            <a:off x="5905385" y="1314509"/>
            <a:ext cx="704335" cy="683990"/>
          </a:xfrm>
          <a:prstGeom prst="can">
            <a:avLst>
              <a:gd name="adj" fmla="val 2085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gradFill>
                  <a:gsLst>
                    <a:gs pos="0">
                      <a:srgbClr val="FFFFFF"/>
                    </a:gs>
                    <a:gs pos="100000">
                      <a:srgbClr val="FFFFFF"/>
                    </a:gs>
                  </a:gsLst>
                  <a:lin ang="5400000" scaled="0"/>
                </a:gradFill>
              </a:rPr>
              <a:t>SQL</a:t>
            </a:r>
            <a:endParaRPr lang="en-US">
              <a:gradFill>
                <a:gsLst>
                  <a:gs pos="0">
                    <a:srgbClr val="FFFFFF"/>
                  </a:gs>
                  <a:gs pos="100000">
                    <a:srgbClr val="FFFFFF"/>
                  </a:gs>
                </a:gsLst>
                <a:lin ang="5400000" scaled="0"/>
              </a:gradFill>
            </a:endParaRPr>
          </a:p>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4363B345-7D3E-BC4E-8076-516A9A0C7E2F}"/>
              </a:ext>
            </a:extLst>
          </p:cNvPr>
          <p:cNvGrpSpPr/>
          <p:nvPr/>
        </p:nvGrpSpPr>
        <p:grpSpPr>
          <a:xfrm>
            <a:off x="5905385" y="4202258"/>
            <a:ext cx="704335" cy="556054"/>
            <a:chOff x="2005532" y="3070847"/>
            <a:chExt cx="945434" cy="709072"/>
          </a:xfrm>
        </p:grpSpPr>
        <p:grpSp>
          <p:nvGrpSpPr>
            <p:cNvPr id="11" name="Group 10">
              <a:extLst>
                <a:ext uri="{FF2B5EF4-FFF2-40B4-BE49-F238E27FC236}">
                  <a16:creationId xmlns:a16="http://schemas.microsoft.com/office/drawing/2014/main" id="{17F5762C-BF20-5747-B06E-DDE60599158D}"/>
                </a:ext>
              </a:extLst>
            </p:cNvPr>
            <p:cNvGrpSpPr/>
            <p:nvPr/>
          </p:nvGrpSpPr>
          <p:grpSpPr>
            <a:xfrm>
              <a:off x="2005532" y="3070847"/>
              <a:ext cx="945434" cy="709072"/>
              <a:chOff x="2087865" y="3132607"/>
              <a:chExt cx="780768" cy="585576"/>
            </a:xfrm>
          </p:grpSpPr>
          <p:sp>
            <p:nvSpPr>
              <p:cNvPr id="22" name="Rectangle 401">
                <a:extLst>
                  <a:ext uri="{FF2B5EF4-FFF2-40B4-BE49-F238E27FC236}">
                    <a16:creationId xmlns:a16="http://schemas.microsoft.com/office/drawing/2014/main" id="{BE5F38A6-DBD1-004F-9D55-A4E002CCE294}"/>
                  </a:ext>
                </a:extLst>
              </p:cNvPr>
              <p:cNvSpPr>
                <a:spLocks noChangeArrowheads="1"/>
              </p:cNvSpPr>
              <p:nvPr/>
            </p:nvSpPr>
            <p:spPr bwMode="auto">
              <a:xfrm flipH="1">
                <a:off x="2087865" y="3132607"/>
                <a:ext cx="780768" cy="72571"/>
              </a:xfrm>
              <a:prstGeom prst="rect">
                <a:avLst/>
              </a:prstGeom>
              <a:solidFill>
                <a:srgbClr val="FFFFFF"/>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Rectangle 402">
                <a:extLst>
                  <a:ext uri="{FF2B5EF4-FFF2-40B4-BE49-F238E27FC236}">
                    <a16:creationId xmlns:a16="http://schemas.microsoft.com/office/drawing/2014/main" id="{8F70C673-59A4-3548-8230-C6B43785BC63}"/>
                  </a:ext>
                </a:extLst>
              </p:cNvPr>
              <p:cNvSpPr>
                <a:spLocks noChangeArrowheads="1"/>
              </p:cNvSpPr>
              <p:nvPr/>
            </p:nvSpPr>
            <p:spPr bwMode="auto">
              <a:xfrm flipH="1">
                <a:off x="2087865" y="3205178"/>
                <a:ext cx="780768" cy="513005"/>
              </a:xfrm>
              <a:prstGeom prst="rect">
                <a:avLst/>
              </a:prstGeom>
              <a:no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4" name="Oval 403">
                <a:extLst>
                  <a:ext uri="{FF2B5EF4-FFF2-40B4-BE49-F238E27FC236}">
                    <a16:creationId xmlns:a16="http://schemas.microsoft.com/office/drawing/2014/main" id="{5BB35CAE-4C09-CD4B-AC2E-4A33F7D3B530}"/>
                  </a:ext>
                </a:extLst>
              </p:cNvPr>
              <p:cNvSpPr>
                <a:spLocks noChangeArrowheads="1"/>
              </p:cNvSpPr>
              <p:nvPr/>
            </p:nvSpPr>
            <p:spPr bwMode="auto">
              <a:xfrm flipH="1">
                <a:off x="2818584" y="3157632"/>
                <a:ext cx="25025" cy="250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 name="Oval 404">
                <a:extLst>
                  <a:ext uri="{FF2B5EF4-FFF2-40B4-BE49-F238E27FC236}">
                    <a16:creationId xmlns:a16="http://schemas.microsoft.com/office/drawing/2014/main" id="{09F9B0F7-AF70-BE49-8C15-E63AB6BE78FF}"/>
                  </a:ext>
                </a:extLst>
              </p:cNvPr>
              <p:cNvSpPr>
                <a:spLocks noChangeArrowheads="1"/>
              </p:cNvSpPr>
              <p:nvPr/>
            </p:nvSpPr>
            <p:spPr bwMode="auto">
              <a:xfrm flipH="1">
                <a:off x="2783549" y="3157632"/>
                <a:ext cx="25025" cy="250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Oval 405">
                <a:extLst>
                  <a:ext uri="{FF2B5EF4-FFF2-40B4-BE49-F238E27FC236}">
                    <a16:creationId xmlns:a16="http://schemas.microsoft.com/office/drawing/2014/main" id="{079254E3-FE64-C64C-823A-A370FDEF8DE6}"/>
                  </a:ext>
                </a:extLst>
              </p:cNvPr>
              <p:cNvSpPr>
                <a:spLocks noChangeArrowheads="1"/>
              </p:cNvSpPr>
              <p:nvPr/>
            </p:nvSpPr>
            <p:spPr bwMode="auto">
              <a:xfrm flipH="1">
                <a:off x="2746012" y="3157632"/>
                <a:ext cx="25025" cy="250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2" name="Group 59">
              <a:extLst>
                <a:ext uri="{FF2B5EF4-FFF2-40B4-BE49-F238E27FC236}">
                  <a16:creationId xmlns:a16="http://schemas.microsoft.com/office/drawing/2014/main" id="{44632947-F235-7C4C-94FE-67A5A0940D5B}"/>
                </a:ext>
              </a:extLst>
            </p:cNvPr>
            <p:cNvGrpSpPr>
              <a:grpSpLocks noChangeAspect="1"/>
            </p:cNvGrpSpPr>
            <p:nvPr/>
          </p:nvGrpSpPr>
          <p:grpSpPr bwMode="auto">
            <a:xfrm>
              <a:off x="2474511" y="3252657"/>
              <a:ext cx="364662" cy="308332"/>
              <a:chOff x="3956" y="2783"/>
              <a:chExt cx="369" cy="312"/>
            </a:xfrm>
          </p:grpSpPr>
          <p:sp>
            <p:nvSpPr>
              <p:cNvPr id="17" name="AutoShape 58">
                <a:extLst>
                  <a:ext uri="{FF2B5EF4-FFF2-40B4-BE49-F238E27FC236}">
                    <a16:creationId xmlns:a16="http://schemas.microsoft.com/office/drawing/2014/main" id="{201E37F9-DB54-2848-B78F-E7D7985FDDDC}"/>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Rectangle 60">
                <a:extLst>
                  <a:ext uri="{FF2B5EF4-FFF2-40B4-BE49-F238E27FC236}">
                    <a16:creationId xmlns:a16="http://schemas.microsoft.com/office/drawing/2014/main" id="{E7364DFA-3744-BA49-BAA2-F0ACA2FCA37A}"/>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 name="Rectangle 61">
                <a:extLst>
                  <a:ext uri="{FF2B5EF4-FFF2-40B4-BE49-F238E27FC236}">
                    <a16:creationId xmlns:a16="http://schemas.microsoft.com/office/drawing/2014/main" id="{54F39185-4A5F-2540-BB1C-8383C9275AA0}"/>
                  </a:ext>
                </a:extLst>
              </p:cNvPr>
              <p:cNvSpPr>
                <a:spLocks noChangeArrowheads="1"/>
              </p:cNvSpPr>
              <p:nvPr/>
            </p:nvSpPr>
            <p:spPr bwMode="auto">
              <a:xfrm>
                <a:off x="3956" y="2783"/>
                <a:ext cx="369"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 name="Freeform 62">
                <a:extLst>
                  <a:ext uri="{FF2B5EF4-FFF2-40B4-BE49-F238E27FC236}">
                    <a16:creationId xmlns:a16="http://schemas.microsoft.com/office/drawing/2014/main" id="{E9385012-6862-284C-AAA2-4C1545051CCB}"/>
                  </a:ext>
                </a:extLst>
              </p:cNvPr>
              <p:cNvSpPr>
                <a:spLocks/>
              </p:cNvSpPr>
              <p:nvPr/>
            </p:nvSpPr>
            <p:spPr bwMode="auto">
              <a:xfrm>
                <a:off x="3956" y="2900"/>
                <a:ext cx="369"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3" name="Rectangle 12">
              <a:extLst>
                <a:ext uri="{FF2B5EF4-FFF2-40B4-BE49-F238E27FC236}">
                  <a16:creationId xmlns:a16="http://schemas.microsoft.com/office/drawing/2014/main" id="{7E4E0A61-1283-3D42-819F-89414C084E18}"/>
                </a:ext>
              </a:extLst>
            </p:cNvPr>
            <p:cNvSpPr/>
            <p:nvPr/>
          </p:nvSpPr>
          <p:spPr bwMode="auto">
            <a:xfrm flipH="1">
              <a:off x="2066365" y="3647179"/>
              <a:ext cx="781572" cy="583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95CCEBB-B31A-9644-9C72-B81B3134A63E}"/>
                </a:ext>
              </a:extLst>
            </p:cNvPr>
            <p:cNvSpPr/>
            <p:nvPr/>
          </p:nvSpPr>
          <p:spPr bwMode="auto">
            <a:xfrm flipH="1">
              <a:off x="2066369" y="3537973"/>
              <a:ext cx="347542" cy="583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1020FA76-6270-3B44-AA12-2D3475C0E804}"/>
                </a:ext>
              </a:extLst>
            </p:cNvPr>
            <p:cNvSpPr/>
            <p:nvPr/>
          </p:nvSpPr>
          <p:spPr bwMode="auto">
            <a:xfrm flipH="1">
              <a:off x="2066365" y="3437305"/>
              <a:ext cx="347546" cy="485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2348F332-7E73-4944-BBC3-E0F4B942A362}"/>
                </a:ext>
              </a:extLst>
            </p:cNvPr>
            <p:cNvSpPr/>
            <p:nvPr/>
          </p:nvSpPr>
          <p:spPr bwMode="auto">
            <a:xfrm flipH="1">
              <a:off x="2066368" y="3318349"/>
              <a:ext cx="347542" cy="583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30">
            <a:extLst>
              <a:ext uri="{FF2B5EF4-FFF2-40B4-BE49-F238E27FC236}">
                <a16:creationId xmlns:a16="http://schemas.microsoft.com/office/drawing/2014/main" id="{9F08235E-E40C-B14C-BF44-FCE425475C49}"/>
              </a:ext>
            </a:extLst>
          </p:cNvPr>
          <p:cNvGrpSpPr>
            <a:grpSpLocks noChangeAspect="1"/>
          </p:cNvGrpSpPr>
          <p:nvPr/>
        </p:nvGrpSpPr>
        <p:grpSpPr bwMode="auto">
          <a:xfrm>
            <a:off x="4783143" y="2509918"/>
            <a:ext cx="571163" cy="484178"/>
            <a:chOff x="3469" y="1831"/>
            <a:chExt cx="742" cy="629"/>
          </a:xfrm>
          <a:solidFill>
            <a:srgbClr val="FFFFFF"/>
          </a:solidFill>
        </p:grpSpPr>
        <p:sp>
          <p:nvSpPr>
            <p:cNvPr id="48" name="Freeform 31">
              <a:extLst>
                <a:ext uri="{FF2B5EF4-FFF2-40B4-BE49-F238E27FC236}">
                  <a16:creationId xmlns:a16="http://schemas.microsoft.com/office/drawing/2014/main" id="{5327EDE0-8D5D-5D49-B69F-6E7FAD0E1093}"/>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49" name="Freeform 32">
              <a:extLst>
                <a:ext uri="{FF2B5EF4-FFF2-40B4-BE49-F238E27FC236}">
                  <a16:creationId xmlns:a16="http://schemas.microsoft.com/office/drawing/2014/main" id="{C1BCB8FC-1FCC-774A-9B63-163CE7F1D7DE}"/>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50" name="Freeform 33">
              <a:extLst>
                <a:ext uri="{FF2B5EF4-FFF2-40B4-BE49-F238E27FC236}">
                  <a16:creationId xmlns:a16="http://schemas.microsoft.com/office/drawing/2014/main" id="{A7322EA9-9D80-A940-AAAA-BAB4792AAA92}"/>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51" name="Oval 34">
              <a:extLst>
                <a:ext uri="{FF2B5EF4-FFF2-40B4-BE49-F238E27FC236}">
                  <a16:creationId xmlns:a16="http://schemas.microsoft.com/office/drawing/2014/main" id="{506BD1EB-005A-1242-BA77-150A15AF8EA6}"/>
                </a:ext>
              </a:extLst>
            </p:cNvPr>
            <p:cNvSpPr>
              <a:spLocks noChangeArrowheads="1"/>
            </p:cNvSpPr>
            <p:nvPr/>
          </p:nvSpPr>
          <p:spPr bwMode="auto">
            <a:xfrm>
              <a:off x="3768" y="1831"/>
              <a:ext cx="144" cy="1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52" name="Oval 35">
              <a:extLst>
                <a:ext uri="{FF2B5EF4-FFF2-40B4-BE49-F238E27FC236}">
                  <a16:creationId xmlns:a16="http://schemas.microsoft.com/office/drawing/2014/main" id="{6E68933E-ADF7-754F-9F85-B657EA47A035}"/>
                </a:ext>
              </a:extLst>
            </p:cNvPr>
            <p:cNvSpPr>
              <a:spLocks noChangeArrowheads="1"/>
            </p:cNvSpPr>
            <p:nvPr/>
          </p:nvSpPr>
          <p:spPr bwMode="auto">
            <a:xfrm>
              <a:off x="3604" y="2039"/>
              <a:ext cx="145" cy="14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53" name="Oval 36">
              <a:extLst>
                <a:ext uri="{FF2B5EF4-FFF2-40B4-BE49-F238E27FC236}">
                  <a16:creationId xmlns:a16="http://schemas.microsoft.com/office/drawing/2014/main" id="{4E6C9159-6B79-F249-BBF6-709B5433F336}"/>
                </a:ext>
              </a:extLst>
            </p:cNvPr>
            <p:cNvSpPr>
              <a:spLocks noChangeArrowheads="1"/>
            </p:cNvSpPr>
            <p:nvPr/>
          </p:nvSpPr>
          <p:spPr bwMode="auto">
            <a:xfrm>
              <a:off x="3959" y="2032"/>
              <a:ext cx="146"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54" name="Oval 37">
              <a:extLst>
                <a:ext uri="{FF2B5EF4-FFF2-40B4-BE49-F238E27FC236}">
                  <a16:creationId xmlns:a16="http://schemas.microsoft.com/office/drawing/2014/main" id="{1258D776-DEF7-F64E-A02E-D572CF978F40}"/>
                </a:ext>
              </a:extLst>
            </p:cNvPr>
            <p:cNvSpPr>
              <a:spLocks noChangeArrowheads="1"/>
            </p:cNvSpPr>
            <p:nvPr/>
          </p:nvSpPr>
          <p:spPr bwMode="auto">
            <a:xfrm>
              <a:off x="3768" y="2314"/>
              <a:ext cx="144" cy="1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55" name="Oval 38">
              <a:extLst>
                <a:ext uri="{FF2B5EF4-FFF2-40B4-BE49-F238E27FC236}">
                  <a16:creationId xmlns:a16="http://schemas.microsoft.com/office/drawing/2014/main" id="{BD333D67-E784-134D-8C07-34DD4A724607}"/>
                </a:ext>
              </a:extLst>
            </p:cNvPr>
            <p:cNvSpPr>
              <a:spLocks noChangeArrowheads="1"/>
            </p:cNvSpPr>
            <p:nvPr/>
          </p:nvSpPr>
          <p:spPr bwMode="auto">
            <a:xfrm>
              <a:off x="3469" y="2314"/>
              <a:ext cx="145"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56" name="Oval 39">
              <a:extLst>
                <a:ext uri="{FF2B5EF4-FFF2-40B4-BE49-F238E27FC236}">
                  <a16:creationId xmlns:a16="http://schemas.microsoft.com/office/drawing/2014/main" id="{A7C2FA22-0F27-954D-B1BB-F7473E6604D4}"/>
                </a:ext>
              </a:extLst>
            </p:cNvPr>
            <p:cNvSpPr>
              <a:spLocks noChangeArrowheads="1"/>
            </p:cNvSpPr>
            <p:nvPr/>
          </p:nvSpPr>
          <p:spPr bwMode="auto">
            <a:xfrm>
              <a:off x="4066" y="2314"/>
              <a:ext cx="145" cy="14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57" name="Group 30">
            <a:extLst>
              <a:ext uri="{FF2B5EF4-FFF2-40B4-BE49-F238E27FC236}">
                <a16:creationId xmlns:a16="http://schemas.microsoft.com/office/drawing/2014/main" id="{790B1CD7-602A-1F4C-A678-BCB04676C95E}"/>
              </a:ext>
            </a:extLst>
          </p:cNvPr>
          <p:cNvGrpSpPr>
            <a:grpSpLocks noChangeAspect="1"/>
          </p:cNvGrpSpPr>
          <p:nvPr/>
        </p:nvGrpSpPr>
        <p:grpSpPr bwMode="auto">
          <a:xfrm>
            <a:off x="7224919" y="2521080"/>
            <a:ext cx="571163" cy="461855"/>
            <a:chOff x="3469" y="1860"/>
            <a:chExt cx="742" cy="600"/>
          </a:xfrm>
          <a:solidFill>
            <a:srgbClr val="FFFFFF"/>
          </a:solidFill>
        </p:grpSpPr>
        <p:sp>
          <p:nvSpPr>
            <p:cNvPr id="58" name="Freeform 31">
              <a:extLst>
                <a:ext uri="{FF2B5EF4-FFF2-40B4-BE49-F238E27FC236}">
                  <a16:creationId xmlns:a16="http://schemas.microsoft.com/office/drawing/2014/main" id="{397B7937-32FE-4446-AAE8-846D9D1640C2}"/>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59" name="Freeform 32">
              <a:extLst>
                <a:ext uri="{FF2B5EF4-FFF2-40B4-BE49-F238E27FC236}">
                  <a16:creationId xmlns:a16="http://schemas.microsoft.com/office/drawing/2014/main" id="{D2130AA1-6D42-654A-A8D8-4A5A2FA8880D}"/>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60" name="Freeform 33">
              <a:extLst>
                <a:ext uri="{FF2B5EF4-FFF2-40B4-BE49-F238E27FC236}">
                  <a16:creationId xmlns:a16="http://schemas.microsoft.com/office/drawing/2014/main" id="{01B3B87A-104F-1641-8BF1-AFB1E0000847}"/>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61" name="Oval 34">
              <a:extLst>
                <a:ext uri="{FF2B5EF4-FFF2-40B4-BE49-F238E27FC236}">
                  <a16:creationId xmlns:a16="http://schemas.microsoft.com/office/drawing/2014/main" id="{658708B0-3D65-0542-928C-C8395DC17B3B}"/>
                </a:ext>
              </a:extLst>
            </p:cNvPr>
            <p:cNvSpPr>
              <a:spLocks noChangeArrowheads="1"/>
            </p:cNvSpPr>
            <p:nvPr/>
          </p:nvSpPr>
          <p:spPr bwMode="auto">
            <a:xfrm>
              <a:off x="3768" y="1860"/>
              <a:ext cx="144" cy="1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62" name="Oval 35">
              <a:extLst>
                <a:ext uri="{FF2B5EF4-FFF2-40B4-BE49-F238E27FC236}">
                  <a16:creationId xmlns:a16="http://schemas.microsoft.com/office/drawing/2014/main" id="{2E3152A1-0EC4-C041-BBF2-5FF125B41601}"/>
                </a:ext>
              </a:extLst>
            </p:cNvPr>
            <p:cNvSpPr>
              <a:spLocks noChangeArrowheads="1"/>
            </p:cNvSpPr>
            <p:nvPr/>
          </p:nvSpPr>
          <p:spPr bwMode="auto">
            <a:xfrm>
              <a:off x="3604" y="2039"/>
              <a:ext cx="145" cy="14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63" name="Oval 36">
              <a:extLst>
                <a:ext uri="{FF2B5EF4-FFF2-40B4-BE49-F238E27FC236}">
                  <a16:creationId xmlns:a16="http://schemas.microsoft.com/office/drawing/2014/main" id="{E4776A76-2071-D24E-9C21-F2A13F429E8D}"/>
                </a:ext>
              </a:extLst>
            </p:cNvPr>
            <p:cNvSpPr>
              <a:spLocks noChangeArrowheads="1"/>
            </p:cNvSpPr>
            <p:nvPr/>
          </p:nvSpPr>
          <p:spPr bwMode="auto">
            <a:xfrm>
              <a:off x="3959" y="2032"/>
              <a:ext cx="146"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64" name="Oval 37">
              <a:extLst>
                <a:ext uri="{FF2B5EF4-FFF2-40B4-BE49-F238E27FC236}">
                  <a16:creationId xmlns:a16="http://schemas.microsoft.com/office/drawing/2014/main" id="{EB516D62-D30D-0F44-82AF-6845FDC45DFA}"/>
                </a:ext>
              </a:extLst>
            </p:cNvPr>
            <p:cNvSpPr>
              <a:spLocks noChangeArrowheads="1"/>
            </p:cNvSpPr>
            <p:nvPr/>
          </p:nvSpPr>
          <p:spPr bwMode="auto">
            <a:xfrm>
              <a:off x="3768" y="2314"/>
              <a:ext cx="144" cy="1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65" name="Oval 38">
              <a:extLst>
                <a:ext uri="{FF2B5EF4-FFF2-40B4-BE49-F238E27FC236}">
                  <a16:creationId xmlns:a16="http://schemas.microsoft.com/office/drawing/2014/main" id="{CEC53E57-A9AF-E64A-86AA-BAB1C2CA4DC6}"/>
                </a:ext>
              </a:extLst>
            </p:cNvPr>
            <p:cNvSpPr>
              <a:spLocks noChangeArrowheads="1"/>
            </p:cNvSpPr>
            <p:nvPr/>
          </p:nvSpPr>
          <p:spPr bwMode="auto">
            <a:xfrm>
              <a:off x="3469" y="2314"/>
              <a:ext cx="145"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66" name="Oval 39">
              <a:extLst>
                <a:ext uri="{FF2B5EF4-FFF2-40B4-BE49-F238E27FC236}">
                  <a16:creationId xmlns:a16="http://schemas.microsoft.com/office/drawing/2014/main" id="{C54A9A08-164D-2746-8C54-F1EC852FE592}"/>
                </a:ext>
              </a:extLst>
            </p:cNvPr>
            <p:cNvSpPr>
              <a:spLocks noChangeArrowheads="1"/>
            </p:cNvSpPr>
            <p:nvPr/>
          </p:nvSpPr>
          <p:spPr bwMode="auto">
            <a:xfrm>
              <a:off x="4066" y="2314"/>
              <a:ext cx="145" cy="14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22411AF2-F0C2-224B-A69A-B1CAEAF34EB6}"/>
              </a:ext>
            </a:extLst>
          </p:cNvPr>
          <p:cNvGrpSpPr/>
          <p:nvPr/>
        </p:nvGrpSpPr>
        <p:grpSpPr>
          <a:xfrm>
            <a:off x="4693553" y="3536835"/>
            <a:ext cx="750342" cy="610493"/>
            <a:chOff x="6956208" y="3715598"/>
            <a:chExt cx="426930" cy="435510"/>
          </a:xfrm>
        </p:grpSpPr>
        <p:grpSp>
          <p:nvGrpSpPr>
            <p:cNvPr id="68" name="Group 67">
              <a:extLst>
                <a:ext uri="{FF2B5EF4-FFF2-40B4-BE49-F238E27FC236}">
                  <a16:creationId xmlns:a16="http://schemas.microsoft.com/office/drawing/2014/main" id="{3A6B1B9C-3434-2448-96C7-55FDFA856C42}"/>
                </a:ext>
              </a:extLst>
            </p:cNvPr>
            <p:cNvGrpSpPr/>
            <p:nvPr/>
          </p:nvGrpSpPr>
          <p:grpSpPr>
            <a:xfrm>
              <a:off x="6956208" y="3715598"/>
              <a:ext cx="426930" cy="252673"/>
              <a:chOff x="944563" y="1663701"/>
              <a:chExt cx="155575" cy="92075"/>
            </a:xfrm>
          </p:grpSpPr>
          <p:sp>
            <p:nvSpPr>
              <p:cNvPr id="77" name="Oval 19">
                <a:extLst>
                  <a:ext uri="{FF2B5EF4-FFF2-40B4-BE49-F238E27FC236}">
                    <a16:creationId xmlns:a16="http://schemas.microsoft.com/office/drawing/2014/main" id="{ED72ADAD-79D1-FF40-954F-86366F4EE1FA}"/>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Segoe UI"/>
                  <a:ea typeface="+mn-ea"/>
                  <a:cs typeface="+mn-cs"/>
                </a:endParaRPr>
              </a:p>
            </p:txBody>
          </p:sp>
          <p:sp>
            <p:nvSpPr>
              <p:cNvPr id="78" name="Freeform 20">
                <a:extLst>
                  <a:ext uri="{FF2B5EF4-FFF2-40B4-BE49-F238E27FC236}">
                    <a16:creationId xmlns:a16="http://schemas.microsoft.com/office/drawing/2014/main" id="{78645D0D-D279-BC4A-962E-781083F69AFA}"/>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Segoe UI"/>
                  <a:ea typeface="+mn-ea"/>
                  <a:cs typeface="+mn-cs"/>
                </a:endParaRPr>
              </a:p>
            </p:txBody>
          </p:sp>
          <p:sp>
            <p:nvSpPr>
              <p:cNvPr id="79" name="Oval 21">
                <a:extLst>
                  <a:ext uri="{FF2B5EF4-FFF2-40B4-BE49-F238E27FC236}">
                    <a16:creationId xmlns:a16="http://schemas.microsoft.com/office/drawing/2014/main" id="{FB9DAE29-6F6C-7A43-867F-ED29AF55D60E}"/>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A7FBD9F9-57EF-F74D-86AE-32AE23FE7C40}"/>
                </a:ext>
              </a:extLst>
            </p:cNvPr>
            <p:cNvGrpSpPr/>
            <p:nvPr/>
          </p:nvGrpSpPr>
          <p:grpSpPr>
            <a:xfrm>
              <a:off x="7066398" y="3812036"/>
              <a:ext cx="201498" cy="339072"/>
              <a:chOff x="8388221" y="1136645"/>
              <a:chExt cx="138521" cy="233096"/>
            </a:xfrm>
          </p:grpSpPr>
          <p:sp>
            <p:nvSpPr>
              <p:cNvPr id="70" name="Freeform 9">
                <a:extLst>
                  <a:ext uri="{FF2B5EF4-FFF2-40B4-BE49-F238E27FC236}">
                    <a16:creationId xmlns:a16="http://schemas.microsoft.com/office/drawing/2014/main" id="{CD54A38D-C7B0-1648-B159-07EECAA8CEEF}"/>
                  </a:ext>
                </a:extLst>
              </p:cNvPr>
              <p:cNvSpPr>
                <a:spLocks/>
              </p:cNvSpPr>
              <p:nvPr/>
            </p:nvSpPr>
            <p:spPr bwMode="auto">
              <a:xfrm>
                <a:off x="8424113" y="1136645"/>
                <a:ext cx="66737" cy="45719"/>
              </a:xfrm>
              <a:prstGeom prst="triangle">
                <a:avLst/>
              </a:prstGeom>
              <a:solidFill>
                <a:sysClr val="windowText" lastClr="000000"/>
              </a:solidFill>
              <a:ln w="1270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Segoe UI Semilight"/>
                  <a:ea typeface="+mn-ea"/>
                  <a:cs typeface="+mn-cs"/>
                </a:endParaRPr>
              </a:p>
            </p:txBody>
          </p:sp>
          <p:sp>
            <p:nvSpPr>
              <p:cNvPr id="71" name="Line 10">
                <a:extLst>
                  <a:ext uri="{FF2B5EF4-FFF2-40B4-BE49-F238E27FC236}">
                    <a16:creationId xmlns:a16="http://schemas.microsoft.com/office/drawing/2014/main" id="{71D152B9-E4AC-2C45-97C0-19F273908875}"/>
                  </a:ext>
                </a:extLst>
              </p:cNvPr>
              <p:cNvSpPr>
                <a:spLocks noChangeShapeType="1"/>
              </p:cNvSpPr>
              <p:nvPr/>
            </p:nvSpPr>
            <p:spPr bwMode="auto">
              <a:xfrm flipV="1">
                <a:off x="8457481" y="1178133"/>
                <a:ext cx="0" cy="53087"/>
              </a:xfrm>
              <a:prstGeom prst="line">
                <a:avLst/>
              </a:prstGeom>
              <a:noFill/>
              <a:ln w="19050">
                <a:solidFill>
                  <a:sysClr val="windowText" lastClr="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72" name="Group 71">
                <a:extLst>
                  <a:ext uri="{FF2B5EF4-FFF2-40B4-BE49-F238E27FC236}">
                    <a16:creationId xmlns:a16="http://schemas.microsoft.com/office/drawing/2014/main" id="{A901176B-F151-2D4E-ACB7-2D881FF65B1D}"/>
                  </a:ext>
                </a:extLst>
              </p:cNvPr>
              <p:cNvGrpSpPr/>
              <p:nvPr/>
            </p:nvGrpSpPr>
            <p:grpSpPr>
              <a:xfrm>
                <a:off x="8388221" y="1230861"/>
                <a:ext cx="138521" cy="138880"/>
                <a:chOff x="9666704" y="1562670"/>
                <a:chExt cx="193453" cy="193955"/>
              </a:xfrm>
            </p:grpSpPr>
            <p:sp>
              <p:nvSpPr>
                <p:cNvPr id="73" name="Rectangle 5">
                  <a:extLst>
                    <a:ext uri="{FF2B5EF4-FFF2-40B4-BE49-F238E27FC236}">
                      <a16:creationId xmlns:a16="http://schemas.microsoft.com/office/drawing/2014/main" id="{72694455-2060-834F-9C5F-1B01B7F58B96}"/>
                    </a:ext>
                  </a:extLst>
                </p:cNvPr>
                <p:cNvSpPr>
                  <a:spLocks noChangeArrowheads="1"/>
                </p:cNvSpPr>
                <p:nvPr/>
              </p:nvSpPr>
              <p:spPr bwMode="auto">
                <a:xfrm>
                  <a:off x="9666704" y="1562670"/>
                  <a:ext cx="193453" cy="193955"/>
                </a:xfrm>
                <a:prstGeom prst="rect">
                  <a:avLst/>
                </a:prstGeom>
                <a:solidFill>
                  <a:srgbClr val="0078D4"/>
                </a:solidFill>
                <a:ln w="19050">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Segoe UI Semilight"/>
                    <a:ea typeface="+mn-ea"/>
                    <a:cs typeface="+mn-cs"/>
                  </a:endParaRPr>
                </a:p>
              </p:txBody>
            </p:sp>
            <p:sp>
              <p:nvSpPr>
                <p:cNvPr id="74" name="Line 6">
                  <a:extLst>
                    <a:ext uri="{FF2B5EF4-FFF2-40B4-BE49-F238E27FC236}">
                      <a16:creationId xmlns:a16="http://schemas.microsoft.com/office/drawing/2014/main" id="{FDED4B65-3BDA-A541-A423-794C1CC92BAB}"/>
                    </a:ext>
                  </a:extLst>
                </p:cNvPr>
                <p:cNvSpPr>
                  <a:spLocks noChangeShapeType="1"/>
                </p:cNvSpPr>
                <p:nvPr/>
              </p:nvSpPr>
              <p:spPr bwMode="auto">
                <a:xfrm>
                  <a:off x="9710922" y="1591663"/>
                  <a:ext cx="0" cy="135969"/>
                </a:xfrm>
                <a:prstGeom prst="line">
                  <a:avLst/>
                </a:prstGeom>
                <a:noFill/>
                <a:ln w="19050">
                  <a:solidFill>
                    <a:sysClr val="windowText" lastClr="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Segoe UI Semilight"/>
                    <a:ea typeface="+mn-ea"/>
                    <a:cs typeface="+mn-cs"/>
                  </a:endParaRPr>
                </a:p>
              </p:txBody>
            </p:sp>
            <p:sp>
              <p:nvSpPr>
                <p:cNvPr id="75" name="Line 7">
                  <a:extLst>
                    <a:ext uri="{FF2B5EF4-FFF2-40B4-BE49-F238E27FC236}">
                      <a16:creationId xmlns:a16="http://schemas.microsoft.com/office/drawing/2014/main" id="{DD0D4C81-7ED1-B84E-A8CF-04DD13815095}"/>
                    </a:ext>
                  </a:extLst>
                </p:cNvPr>
                <p:cNvSpPr>
                  <a:spLocks noChangeShapeType="1"/>
                </p:cNvSpPr>
                <p:nvPr/>
              </p:nvSpPr>
              <p:spPr bwMode="auto">
                <a:xfrm>
                  <a:off x="9763983" y="1591663"/>
                  <a:ext cx="0" cy="135969"/>
                </a:xfrm>
                <a:prstGeom prst="line">
                  <a:avLst/>
                </a:prstGeom>
                <a:noFill/>
                <a:ln w="19050">
                  <a:solidFill>
                    <a:sysClr val="windowText" lastClr="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Segoe UI Semilight"/>
                    <a:ea typeface="+mn-ea"/>
                    <a:cs typeface="+mn-cs"/>
                  </a:endParaRPr>
                </a:p>
              </p:txBody>
            </p:sp>
            <p:sp>
              <p:nvSpPr>
                <p:cNvPr id="76" name="Line 8">
                  <a:extLst>
                    <a:ext uri="{FF2B5EF4-FFF2-40B4-BE49-F238E27FC236}">
                      <a16:creationId xmlns:a16="http://schemas.microsoft.com/office/drawing/2014/main" id="{2A360DFB-4CD7-FA4B-A855-EA4FE69967B6}"/>
                    </a:ext>
                  </a:extLst>
                </p:cNvPr>
                <p:cNvSpPr>
                  <a:spLocks noChangeShapeType="1"/>
                </p:cNvSpPr>
                <p:nvPr/>
              </p:nvSpPr>
              <p:spPr bwMode="auto">
                <a:xfrm>
                  <a:off x="9812623" y="1591663"/>
                  <a:ext cx="0" cy="135969"/>
                </a:xfrm>
                <a:prstGeom prst="line">
                  <a:avLst/>
                </a:prstGeom>
                <a:noFill/>
                <a:ln w="19050">
                  <a:solidFill>
                    <a:sysClr val="windowText" lastClr="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Segoe UI Semilight"/>
                    <a:ea typeface="+mn-ea"/>
                    <a:cs typeface="+mn-cs"/>
                  </a:endParaRPr>
                </a:p>
              </p:txBody>
            </p:sp>
          </p:grpSp>
        </p:grpSp>
      </p:grpSp>
      <p:grpSp>
        <p:nvGrpSpPr>
          <p:cNvPr id="80" name="Group 79">
            <a:extLst>
              <a:ext uri="{FF2B5EF4-FFF2-40B4-BE49-F238E27FC236}">
                <a16:creationId xmlns:a16="http://schemas.microsoft.com/office/drawing/2014/main" id="{A0CBEBA9-F3B2-7848-8355-98FE1EE5F0DF}"/>
              </a:ext>
            </a:extLst>
          </p:cNvPr>
          <p:cNvGrpSpPr/>
          <p:nvPr/>
        </p:nvGrpSpPr>
        <p:grpSpPr>
          <a:xfrm>
            <a:off x="7135329" y="3536835"/>
            <a:ext cx="750342" cy="610493"/>
            <a:chOff x="6956208" y="3715598"/>
            <a:chExt cx="426930" cy="435510"/>
          </a:xfrm>
        </p:grpSpPr>
        <p:grpSp>
          <p:nvGrpSpPr>
            <p:cNvPr id="81" name="Group 80">
              <a:extLst>
                <a:ext uri="{FF2B5EF4-FFF2-40B4-BE49-F238E27FC236}">
                  <a16:creationId xmlns:a16="http://schemas.microsoft.com/office/drawing/2014/main" id="{3B367069-D058-A944-A797-BC6493EEA8F6}"/>
                </a:ext>
              </a:extLst>
            </p:cNvPr>
            <p:cNvGrpSpPr/>
            <p:nvPr/>
          </p:nvGrpSpPr>
          <p:grpSpPr>
            <a:xfrm>
              <a:off x="6956208" y="3715598"/>
              <a:ext cx="426930" cy="252673"/>
              <a:chOff x="944563" y="1663701"/>
              <a:chExt cx="155575" cy="92075"/>
            </a:xfrm>
          </p:grpSpPr>
          <p:sp>
            <p:nvSpPr>
              <p:cNvPr id="90" name="Oval 19">
                <a:extLst>
                  <a:ext uri="{FF2B5EF4-FFF2-40B4-BE49-F238E27FC236}">
                    <a16:creationId xmlns:a16="http://schemas.microsoft.com/office/drawing/2014/main" id="{7441D4DA-11BD-7843-A1FB-57AC76044A72}"/>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Segoe UI"/>
                  <a:ea typeface="+mn-ea"/>
                  <a:cs typeface="+mn-cs"/>
                </a:endParaRPr>
              </a:p>
            </p:txBody>
          </p:sp>
          <p:sp>
            <p:nvSpPr>
              <p:cNvPr id="91" name="Freeform 20">
                <a:extLst>
                  <a:ext uri="{FF2B5EF4-FFF2-40B4-BE49-F238E27FC236}">
                    <a16:creationId xmlns:a16="http://schemas.microsoft.com/office/drawing/2014/main" id="{6DAB4DFD-BB47-D84C-8470-A285E6AF0CCB}"/>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Segoe UI"/>
                  <a:ea typeface="+mn-ea"/>
                  <a:cs typeface="+mn-cs"/>
                </a:endParaRPr>
              </a:p>
            </p:txBody>
          </p:sp>
          <p:sp>
            <p:nvSpPr>
              <p:cNvPr id="92" name="Oval 21">
                <a:extLst>
                  <a:ext uri="{FF2B5EF4-FFF2-40B4-BE49-F238E27FC236}">
                    <a16:creationId xmlns:a16="http://schemas.microsoft.com/office/drawing/2014/main" id="{99686482-7AA1-854E-8AD5-849B2ADEC880}"/>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96774ECA-5878-0A4E-B1A9-070C6A78DC4F}"/>
                </a:ext>
              </a:extLst>
            </p:cNvPr>
            <p:cNvGrpSpPr/>
            <p:nvPr/>
          </p:nvGrpSpPr>
          <p:grpSpPr>
            <a:xfrm>
              <a:off x="7066398" y="3812036"/>
              <a:ext cx="201498" cy="339072"/>
              <a:chOff x="8388221" y="1136645"/>
              <a:chExt cx="138521" cy="233096"/>
            </a:xfrm>
          </p:grpSpPr>
          <p:sp>
            <p:nvSpPr>
              <p:cNvPr id="83" name="Freeform 9">
                <a:extLst>
                  <a:ext uri="{FF2B5EF4-FFF2-40B4-BE49-F238E27FC236}">
                    <a16:creationId xmlns:a16="http://schemas.microsoft.com/office/drawing/2014/main" id="{6FBFC21D-7A9B-6B44-85B4-46EEA10505FF}"/>
                  </a:ext>
                </a:extLst>
              </p:cNvPr>
              <p:cNvSpPr>
                <a:spLocks/>
              </p:cNvSpPr>
              <p:nvPr/>
            </p:nvSpPr>
            <p:spPr bwMode="auto">
              <a:xfrm>
                <a:off x="8424113" y="1136645"/>
                <a:ext cx="66737" cy="45719"/>
              </a:xfrm>
              <a:prstGeom prst="triangle">
                <a:avLst/>
              </a:prstGeom>
              <a:solidFill>
                <a:sysClr val="windowText" lastClr="000000"/>
              </a:solidFill>
              <a:ln w="1270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Segoe UI Semilight"/>
                  <a:ea typeface="+mn-ea"/>
                  <a:cs typeface="+mn-cs"/>
                </a:endParaRPr>
              </a:p>
            </p:txBody>
          </p:sp>
          <p:sp>
            <p:nvSpPr>
              <p:cNvPr id="84" name="Line 10">
                <a:extLst>
                  <a:ext uri="{FF2B5EF4-FFF2-40B4-BE49-F238E27FC236}">
                    <a16:creationId xmlns:a16="http://schemas.microsoft.com/office/drawing/2014/main" id="{8C972C10-024C-1A4E-998B-46DB9D5B9009}"/>
                  </a:ext>
                </a:extLst>
              </p:cNvPr>
              <p:cNvSpPr>
                <a:spLocks noChangeShapeType="1"/>
              </p:cNvSpPr>
              <p:nvPr/>
            </p:nvSpPr>
            <p:spPr bwMode="auto">
              <a:xfrm flipV="1">
                <a:off x="8457481" y="1178133"/>
                <a:ext cx="0" cy="53087"/>
              </a:xfrm>
              <a:prstGeom prst="line">
                <a:avLst/>
              </a:prstGeom>
              <a:noFill/>
              <a:ln w="19050">
                <a:solidFill>
                  <a:sysClr val="windowText" lastClr="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85" name="Group 84">
                <a:extLst>
                  <a:ext uri="{FF2B5EF4-FFF2-40B4-BE49-F238E27FC236}">
                    <a16:creationId xmlns:a16="http://schemas.microsoft.com/office/drawing/2014/main" id="{132DE1AF-4126-7347-A4A3-5712798EBB41}"/>
                  </a:ext>
                </a:extLst>
              </p:cNvPr>
              <p:cNvGrpSpPr/>
              <p:nvPr/>
            </p:nvGrpSpPr>
            <p:grpSpPr>
              <a:xfrm>
                <a:off x="8388221" y="1230861"/>
                <a:ext cx="138521" cy="138880"/>
                <a:chOff x="9666704" y="1562670"/>
                <a:chExt cx="193453" cy="193955"/>
              </a:xfrm>
            </p:grpSpPr>
            <p:sp>
              <p:nvSpPr>
                <p:cNvPr id="86" name="Rectangle 5">
                  <a:extLst>
                    <a:ext uri="{FF2B5EF4-FFF2-40B4-BE49-F238E27FC236}">
                      <a16:creationId xmlns:a16="http://schemas.microsoft.com/office/drawing/2014/main" id="{E6962D76-0FA2-2D4C-A9B3-C147CF9172E5}"/>
                    </a:ext>
                  </a:extLst>
                </p:cNvPr>
                <p:cNvSpPr>
                  <a:spLocks noChangeArrowheads="1"/>
                </p:cNvSpPr>
                <p:nvPr/>
              </p:nvSpPr>
              <p:spPr bwMode="auto">
                <a:xfrm>
                  <a:off x="9666704" y="1562670"/>
                  <a:ext cx="193453" cy="193955"/>
                </a:xfrm>
                <a:prstGeom prst="rect">
                  <a:avLst/>
                </a:prstGeom>
                <a:solidFill>
                  <a:srgbClr val="0078D4"/>
                </a:solidFill>
                <a:ln w="19050">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Segoe UI Semilight"/>
                    <a:ea typeface="+mn-ea"/>
                    <a:cs typeface="+mn-cs"/>
                  </a:endParaRPr>
                </a:p>
              </p:txBody>
            </p:sp>
            <p:sp>
              <p:nvSpPr>
                <p:cNvPr id="87" name="Line 6">
                  <a:extLst>
                    <a:ext uri="{FF2B5EF4-FFF2-40B4-BE49-F238E27FC236}">
                      <a16:creationId xmlns:a16="http://schemas.microsoft.com/office/drawing/2014/main" id="{26F1D84C-C8BE-2646-A745-D8B8150A9B62}"/>
                    </a:ext>
                  </a:extLst>
                </p:cNvPr>
                <p:cNvSpPr>
                  <a:spLocks noChangeShapeType="1"/>
                </p:cNvSpPr>
                <p:nvPr/>
              </p:nvSpPr>
              <p:spPr bwMode="auto">
                <a:xfrm>
                  <a:off x="9710922" y="1591663"/>
                  <a:ext cx="0" cy="135969"/>
                </a:xfrm>
                <a:prstGeom prst="line">
                  <a:avLst/>
                </a:prstGeom>
                <a:noFill/>
                <a:ln w="19050">
                  <a:solidFill>
                    <a:sysClr val="windowText" lastClr="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Segoe UI Semilight"/>
                    <a:ea typeface="+mn-ea"/>
                    <a:cs typeface="+mn-cs"/>
                  </a:endParaRPr>
                </a:p>
              </p:txBody>
            </p:sp>
            <p:sp>
              <p:nvSpPr>
                <p:cNvPr id="88" name="Line 7">
                  <a:extLst>
                    <a:ext uri="{FF2B5EF4-FFF2-40B4-BE49-F238E27FC236}">
                      <a16:creationId xmlns:a16="http://schemas.microsoft.com/office/drawing/2014/main" id="{E7B979E7-2DF9-7342-A45B-293AB1DCB9C7}"/>
                    </a:ext>
                  </a:extLst>
                </p:cNvPr>
                <p:cNvSpPr>
                  <a:spLocks noChangeShapeType="1"/>
                </p:cNvSpPr>
                <p:nvPr/>
              </p:nvSpPr>
              <p:spPr bwMode="auto">
                <a:xfrm>
                  <a:off x="9763983" y="1591663"/>
                  <a:ext cx="0" cy="135969"/>
                </a:xfrm>
                <a:prstGeom prst="line">
                  <a:avLst/>
                </a:prstGeom>
                <a:noFill/>
                <a:ln w="19050">
                  <a:solidFill>
                    <a:sysClr val="windowText" lastClr="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Segoe UI Semilight"/>
                    <a:ea typeface="+mn-ea"/>
                    <a:cs typeface="+mn-cs"/>
                  </a:endParaRPr>
                </a:p>
              </p:txBody>
            </p:sp>
            <p:sp>
              <p:nvSpPr>
                <p:cNvPr id="89" name="Line 8">
                  <a:extLst>
                    <a:ext uri="{FF2B5EF4-FFF2-40B4-BE49-F238E27FC236}">
                      <a16:creationId xmlns:a16="http://schemas.microsoft.com/office/drawing/2014/main" id="{BE28AA52-F353-0C43-BB5F-131F655E4210}"/>
                    </a:ext>
                  </a:extLst>
                </p:cNvPr>
                <p:cNvSpPr>
                  <a:spLocks noChangeShapeType="1"/>
                </p:cNvSpPr>
                <p:nvPr/>
              </p:nvSpPr>
              <p:spPr bwMode="auto">
                <a:xfrm>
                  <a:off x="9812623" y="1591663"/>
                  <a:ext cx="0" cy="135969"/>
                </a:xfrm>
                <a:prstGeom prst="line">
                  <a:avLst/>
                </a:prstGeom>
                <a:noFill/>
                <a:ln w="19050">
                  <a:solidFill>
                    <a:sysClr val="windowText" lastClr="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Segoe UI Semilight"/>
                    <a:ea typeface="+mn-ea"/>
                    <a:cs typeface="+mn-cs"/>
                  </a:endParaRPr>
                </a:p>
              </p:txBody>
            </p:sp>
          </p:grpSp>
        </p:grpSp>
      </p:grpSp>
      <p:grpSp>
        <p:nvGrpSpPr>
          <p:cNvPr id="97" name="Group 96">
            <a:extLst>
              <a:ext uri="{FF2B5EF4-FFF2-40B4-BE49-F238E27FC236}">
                <a16:creationId xmlns:a16="http://schemas.microsoft.com/office/drawing/2014/main" id="{130FB452-B91A-784E-9919-6C67B9538018}"/>
              </a:ext>
            </a:extLst>
          </p:cNvPr>
          <p:cNvGrpSpPr/>
          <p:nvPr/>
        </p:nvGrpSpPr>
        <p:grpSpPr>
          <a:xfrm flipH="1">
            <a:off x="5695751" y="2541360"/>
            <a:ext cx="528522" cy="439990"/>
            <a:chOff x="6433719" y="4457722"/>
            <a:chExt cx="229703" cy="241794"/>
          </a:xfrm>
        </p:grpSpPr>
        <p:sp>
          <p:nvSpPr>
            <p:cNvPr id="94" name="Rectangle 61">
              <a:extLst>
                <a:ext uri="{FF2B5EF4-FFF2-40B4-BE49-F238E27FC236}">
                  <a16:creationId xmlns:a16="http://schemas.microsoft.com/office/drawing/2014/main" id="{93FE757C-FB6D-684D-8833-21665A7FF15F}"/>
                </a:ext>
              </a:extLst>
            </p:cNvPr>
            <p:cNvSpPr>
              <a:spLocks noChangeArrowheads="1"/>
            </p:cNvSpPr>
            <p:nvPr/>
          </p:nvSpPr>
          <p:spPr bwMode="auto">
            <a:xfrm>
              <a:off x="6433719" y="4457722"/>
              <a:ext cx="229703" cy="2410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5" name="Freeform 62">
              <a:extLst>
                <a:ext uri="{FF2B5EF4-FFF2-40B4-BE49-F238E27FC236}">
                  <a16:creationId xmlns:a16="http://schemas.microsoft.com/office/drawing/2014/main" id="{41EC7DA6-473A-8249-B4D8-8636D58138E5}"/>
                </a:ext>
              </a:extLst>
            </p:cNvPr>
            <p:cNvSpPr>
              <a:spLocks/>
            </p:cNvSpPr>
            <p:nvPr/>
          </p:nvSpPr>
          <p:spPr bwMode="auto">
            <a:xfrm>
              <a:off x="6433719" y="4503914"/>
              <a:ext cx="229703" cy="195602"/>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pic>
        <p:nvPicPr>
          <p:cNvPr id="98" name="Picture 97">
            <a:extLst>
              <a:ext uri="{FF2B5EF4-FFF2-40B4-BE49-F238E27FC236}">
                <a16:creationId xmlns:a16="http://schemas.microsoft.com/office/drawing/2014/main" id="{8F838ED5-DA92-564A-9595-6158172E19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8918" y="5666474"/>
            <a:ext cx="1210522" cy="1210522"/>
          </a:xfrm>
          <a:prstGeom prst="rect">
            <a:avLst/>
          </a:prstGeom>
        </p:spPr>
      </p:pic>
      <p:grpSp>
        <p:nvGrpSpPr>
          <p:cNvPr id="104" name="Group 103">
            <a:extLst>
              <a:ext uri="{FF2B5EF4-FFF2-40B4-BE49-F238E27FC236}">
                <a16:creationId xmlns:a16="http://schemas.microsoft.com/office/drawing/2014/main" id="{BB98533F-1864-B748-A1E7-4E3B1A1482E4}"/>
              </a:ext>
            </a:extLst>
          </p:cNvPr>
          <p:cNvGrpSpPr/>
          <p:nvPr/>
        </p:nvGrpSpPr>
        <p:grpSpPr>
          <a:xfrm>
            <a:off x="4626564" y="1382262"/>
            <a:ext cx="884321" cy="719724"/>
            <a:chOff x="4626564" y="1382262"/>
            <a:chExt cx="884321" cy="719724"/>
          </a:xfrm>
        </p:grpSpPr>
        <p:grpSp>
          <p:nvGrpSpPr>
            <p:cNvPr id="28" name="Group 4">
              <a:extLst>
                <a:ext uri="{FF2B5EF4-FFF2-40B4-BE49-F238E27FC236}">
                  <a16:creationId xmlns:a16="http://schemas.microsoft.com/office/drawing/2014/main" id="{679ABECF-23BD-A044-B569-1D7A20BBDA30}"/>
                </a:ext>
              </a:extLst>
            </p:cNvPr>
            <p:cNvGrpSpPr>
              <a:grpSpLocks noChangeAspect="1"/>
            </p:cNvGrpSpPr>
            <p:nvPr/>
          </p:nvGrpSpPr>
          <p:grpSpPr bwMode="auto">
            <a:xfrm>
              <a:off x="4626564" y="1382262"/>
              <a:ext cx="884321" cy="719724"/>
              <a:chOff x="3728" y="2083"/>
              <a:chExt cx="245" cy="174"/>
            </a:xfrm>
            <a:noFill/>
          </p:grpSpPr>
          <p:sp>
            <p:nvSpPr>
              <p:cNvPr id="34" name="Rectangle 33">
                <a:extLst>
                  <a:ext uri="{FF2B5EF4-FFF2-40B4-BE49-F238E27FC236}">
                    <a16:creationId xmlns:a16="http://schemas.microsoft.com/office/drawing/2014/main" id="{8E10CFD3-24D6-D149-85B6-2288DBF9B879}"/>
                  </a:ext>
                </a:extLst>
              </p:cNvPr>
              <p:cNvSpPr>
                <a:spLocks noChangeArrowheads="1"/>
              </p:cNvSpPr>
              <p:nvPr/>
            </p:nvSpPr>
            <p:spPr bwMode="auto">
              <a:xfrm>
                <a:off x="3728" y="2083"/>
                <a:ext cx="245" cy="138"/>
              </a:xfrm>
              <a:prstGeom prst="rect">
                <a:avLst/>
              </a:prstGeom>
              <a:grpFill/>
              <a:ln w="12700" cap="rnd">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a typeface="+mn-ea"/>
                  <a:cs typeface="+mn-cs"/>
                </a:endParaRPr>
              </a:p>
            </p:txBody>
          </p:sp>
          <p:sp>
            <p:nvSpPr>
              <p:cNvPr id="35" name="Line 7">
                <a:extLst>
                  <a:ext uri="{FF2B5EF4-FFF2-40B4-BE49-F238E27FC236}">
                    <a16:creationId xmlns:a16="http://schemas.microsoft.com/office/drawing/2014/main" id="{5FAF68E3-CCF5-4D42-90E6-8CE7DA0ED9EB}"/>
                  </a:ext>
                </a:extLst>
              </p:cNvPr>
              <p:cNvSpPr>
                <a:spLocks noChangeShapeType="1"/>
              </p:cNvSpPr>
              <p:nvPr/>
            </p:nvSpPr>
            <p:spPr bwMode="auto">
              <a:xfrm>
                <a:off x="3850" y="2221"/>
                <a:ext cx="0" cy="36"/>
              </a:xfrm>
              <a:prstGeom prst="line">
                <a:avLst/>
              </a:prstGeom>
              <a:grpFill/>
              <a:ln w="12700" cap="rnd">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a typeface="+mn-ea"/>
                  <a:cs typeface="+mn-cs"/>
                </a:endParaRPr>
              </a:p>
            </p:txBody>
          </p:sp>
          <p:sp>
            <p:nvSpPr>
              <p:cNvPr id="36" name="Line 8">
                <a:extLst>
                  <a:ext uri="{FF2B5EF4-FFF2-40B4-BE49-F238E27FC236}">
                    <a16:creationId xmlns:a16="http://schemas.microsoft.com/office/drawing/2014/main" id="{0299B852-1C73-034C-A29E-504A9987433E}"/>
                  </a:ext>
                </a:extLst>
              </p:cNvPr>
              <p:cNvSpPr>
                <a:spLocks noChangeShapeType="1"/>
              </p:cNvSpPr>
              <p:nvPr/>
            </p:nvSpPr>
            <p:spPr bwMode="auto">
              <a:xfrm>
                <a:off x="3808" y="2257"/>
                <a:ext cx="86" cy="0"/>
              </a:xfrm>
              <a:prstGeom prst="line">
                <a:avLst/>
              </a:prstGeom>
              <a:grpFill/>
              <a:ln w="12700" cap="rnd">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a typeface="+mn-ea"/>
                  <a:cs typeface="+mn-cs"/>
                </a:endParaRPr>
              </a:p>
            </p:txBody>
          </p:sp>
        </p:grpSp>
        <p:pic>
          <p:nvPicPr>
            <p:cNvPr id="100" name="Picture 99">
              <a:extLst>
                <a:ext uri="{FF2B5EF4-FFF2-40B4-BE49-F238E27FC236}">
                  <a16:creationId xmlns:a16="http://schemas.microsoft.com/office/drawing/2014/main" id="{0623E645-1F3C-3543-B098-31BD82D603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8311" y="1481474"/>
              <a:ext cx="341134" cy="341134"/>
            </a:xfrm>
            <a:prstGeom prst="rect">
              <a:avLst/>
            </a:prstGeom>
          </p:spPr>
        </p:pic>
      </p:grpSp>
      <p:grpSp>
        <p:nvGrpSpPr>
          <p:cNvPr id="103" name="Group 102">
            <a:extLst>
              <a:ext uri="{FF2B5EF4-FFF2-40B4-BE49-F238E27FC236}">
                <a16:creationId xmlns:a16="http://schemas.microsoft.com/office/drawing/2014/main" id="{81464C83-CB5D-A14B-B489-EBA4DC590AAD}"/>
              </a:ext>
            </a:extLst>
          </p:cNvPr>
          <p:cNvGrpSpPr/>
          <p:nvPr/>
        </p:nvGrpSpPr>
        <p:grpSpPr>
          <a:xfrm>
            <a:off x="7068339" y="1399624"/>
            <a:ext cx="884323" cy="685001"/>
            <a:chOff x="7068339" y="1395346"/>
            <a:chExt cx="884323" cy="685001"/>
          </a:xfrm>
        </p:grpSpPr>
        <p:grpSp>
          <p:nvGrpSpPr>
            <p:cNvPr id="38" name="Group 4">
              <a:extLst>
                <a:ext uri="{FF2B5EF4-FFF2-40B4-BE49-F238E27FC236}">
                  <a16:creationId xmlns:a16="http://schemas.microsoft.com/office/drawing/2014/main" id="{02F1582C-AAA0-2B4B-84E7-FA5491D0CFF2}"/>
                </a:ext>
              </a:extLst>
            </p:cNvPr>
            <p:cNvGrpSpPr>
              <a:grpSpLocks noChangeAspect="1"/>
            </p:cNvGrpSpPr>
            <p:nvPr/>
          </p:nvGrpSpPr>
          <p:grpSpPr bwMode="auto">
            <a:xfrm>
              <a:off x="7068339" y="1395346"/>
              <a:ext cx="884323" cy="685001"/>
              <a:chOff x="3728" y="2083"/>
              <a:chExt cx="245" cy="174"/>
            </a:xfrm>
            <a:noFill/>
          </p:grpSpPr>
          <p:sp>
            <p:nvSpPr>
              <p:cNvPr id="44" name="Rectangle 43">
                <a:extLst>
                  <a:ext uri="{FF2B5EF4-FFF2-40B4-BE49-F238E27FC236}">
                    <a16:creationId xmlns:a16="http://schemas.microsoft.com/office/drawing/2014/main" id="{571F8CD2-E93E-5E40-9B2C-B838108DE346}"/>
                  </a:ext>
                </a:extLst>
              </p:cNvPr>
              <p:cNvSpPr>
                <a:spLocks noChangeArrowheads="1"/>
              </p:cNvSpPr>
              <p:nvPr/>
            </p:nvSpPr>
            <p:spPr bwMode="auto">
              <a:xfrm>
                <a:off x="3728" y="2083"/>
                <a:ext cx="245" cy="138"/>
              </a:xfrm>
              <a:prstGeom prst="rect">
                <a:avLst/>
              </a:prstGeom>
              <a:grpFill/>
              <a:ln w="12700" cap="rnd">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Line 7">
                <a:extLst>
                  <a:ext uri="{FF2B5EF4-FFF2-40B4-BE49-F238E27FC236}">
                    <a16:creationId xmlns:a16="http://schemas.microsoft.com/office/drawing/2014/main" id="{E2C24931-87FF-D44A-B917-864E6C7AEB8E}"/>
                  </a:ext>
                </a:extLst>
              </p:cNvPr>
              <p:cNvSpPr>
                <a:spLocks noChangeShapeType="1"/>
              </p:cNvSpPr>
              <p:nvPr/>
            </p:nvSpPr>
            <p:spPr bwMode="auto">
              <a:xfrm>
                <a:off x="3850" y="2221"/>
                <a:ext cx="0" cy="36"/>
              </a:xfrm>
              <a:prstGeom prst="line">
                <a:avLst/>
              </a:prstGeom>
              <a:grpFill/>
              <a:ln w="12700" cap="rnd">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a typeface="+mn-ea"/>
                  <a:cs typeface="+mn-cs"/>
                </a:endParaRPr>
              </a:p>
            </p:txBody>
          </p:sp>
          <p:sp>
            <p:nvSpPr>
              <p:cNvPr id="46" name="Line 8">
                <a:extLst>
                  <a:ext uri="{FF2B5EF4-FFF2-40B4-BE49-F238E27FC236}">
                    <a16:creationId xmlns:a16="http://schemas.microsoft.com/office/drawing/2014/main" id="{B4E079F6-6E61-5740-A29C-90ED1F520528}"/>
                  </a:ext>
                </a:extLst>
              </p:cNvPr>
              <p:cNvSpPr>
                <a:spLocks noChangeShapeType="1"/>
              </p:cNvSpPr>
              <p:nvPr/>
            </p:nvSpPr>
            <p:spPr bwMode="auto">
              <a:xfrm>
                <a:off x="3808" y="2257"/>
                <a:ext cx="86" cy="0"/>
              </a:xfrm>
              <a:prstGeom prst="line">
                <a:avLst/>
              </a:prstGeom>
              <a:grpFill/>
              <a:ln w="12700" cap="rnd">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a typeface="+mn-ea"/>
                  <a:cs typeface="+mn-cs"/>
                </a:endParaRPr>
              </a:p>
            </p:txBody>
          </p:sp>
        </p:grpSp>
        <p:pic>
          <p:nvPicPr>
            <p:cNvPr id="101" name="Picture 100" descr="A picture containing clock, drawing&#10;&#10;Description generated with very high confidence">
              <a:extLst>
                <a:ext uri="{FF2B5EF4-FFF2-40B4-BE49-F238E27FC236}">
                  <a16:creationId xmlns:a16="http://schemas.microsoft.com/office/drawing/2014/main" id="{3FD117A8-85BC-724D-A4BB-5A89375F1B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509" y="1510592"/>
              <a:ext cx="341004" cy="328679"/>
            </a:xfrm>
            <a:prstGeom prst="rect">
              <a:avLst/>
            </a:prstGeom>
          </p:spPr>
        </p:pic>
      </p:grpSp>
      <p:grpSp>
        <p:nvGrpSpPr>
          <p:cNvPr id="93" name="Group 96">
            <a:extLst>
              <a:ext uri="{FF2B5EF4-FFF2-40B4-BE49-F238E27FC236}">
                <a16:creationId xmlns:a16="http://schemas.microsoft.com/office/drawing/2014/main" id="{F23616EF-B043-E649-B8AD-C162B6EC58BE}"/>
              </a:ext>
            </a:extLst>
          </p:cNvPr>
          <p:cNvGrpSpPr>
            <a:grpSpLocks noChangeAspect="1"/>
          </p:cNvGrpSpPr>
          <p:nvPr/>
        </p:nvGrpSpPr>
        <p:grpSpPr bwMode="auto">
          <a:xfrm>
            <a:off x="6421921" y="2534289"/>
            <a:ext cx="546179" cy="511160"/>
            <a:chOff x="2208" y="2791"/>
            <a:chExt cx="312" cy="292"/>
          </a:xfrm>
        </p:grpSpPr>
        <p:sp>
          <p:nvSpPr>
            <p:cNvPr id="96" name="Rectangle 98">
              <a:extLst>
                <a:ext uri="{FF2B5EF4-FFF2-40B4-BE49-F238E27FC236}">
                  <a16:creationId xmlns:a16="http://schemas.microsoft.com/office/drawing/2014/main" id="{712D39A4-E67F-004A-B4D3-CFA7CC3745B0}"/>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9" name="Rectangle 99">
              <a:extLst>
                <a:ext uri="{FF2B5EF4-FFF2-40B4-BE49-F238E27FC236}">
                  <a16:creationId xmlns:a16="http://schemas.microsoft.com/office/drawing/2014/main" id="{78B1F4A3-170F-FC47-8754-63B472C83C55}"/>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Rectangle 100">
              <a:extLst>
                <a:ext uri="{FF2B5EF4-FFF2-40B4-BE49-F238E27FC236}">
                  <a16:creationId xmlns:a16="http://schemas.microsoft.com/office/drawing/2014/main" id="{BD1D501F-6760-DD4B-BD9E-CE4CB64BC28D}"/>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Rectangle 101">
              <a:extLst>
                <a:ext uri="{FF2B5EF4-FFF2-40B4-BE49-F238E27FC236}">
                  <a16:creationId xmlns:a16="http://schemas.microsoft.com/office/drawing/2014/main" id="{3F47275F-82CA-D649-9027-7DD0063AD54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6" name="Oval 102">
              <a:extLst>
                <a:ext uri="{FF2B5EF4-FFF2-40B4-BE49-F238E27FC236}">
                  <a16:creationId xmlns:a16="http://schemas.microsoft.com/office/drawing/2014/main" id="{5CFD619D-72E8-1841-A46B-B361A281CAFD}"/>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7" name="Oval 103">
              <a:extLst>
                <a:ext uri="{FF2B5EF4-FFF2-40B4-BE49-F238E27FC236}">
                  <a16:creationId xmlns:a16="http://schemas.microsoft.com/office/drawing/2014/main" id="{93207F5D-08EF-FB4F-AF98-F4E92B6BBC14}"/>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8" name="Oval 104">
              <a:extLst>
                <a:ext uri="{FF2B5EF4-FFF2-40B4-BE49-F238E27FC236}">
                  <a16:creationId xmlns:a16="http://schemas.microsoft.com/office/drawing/2014/main" id="{53DD1C95-8DB8-5A47-8B4B-84E7D01323E0}"/>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Oval 105">
              <a:extLst>
                <a:ext uri="{FF2B5EF4-FFF2-40B4-BE49-F238E27FC236}">
                  <a16:creationId xmlns:a16="http://schemas.microsoft.com/office/drawing/2014/main" id="{C90C828E-548E-E142-B1AA-D5E5312868F0}"/>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Oval 106">
              <a:extLst>
                <a:ext uri="{FF2B5EF4-FFF2-40B4-BE49-F238E27FC236}">
                  <a16:creationId xmlns:a16="http://schemas.microsoft.com/office/drawing/2014/main" id="{11F6DD9C-C98E-A34E-AFEF-58C5C3AA26B3}"/>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Oval 107">
              <a:extLst>
                <a:ext uri="{FF2B5EF4-FFF2-40B4-BE49-F238E27FC236}">
                  <a16:creationId xmlns:a16="http://schemas.microsoft.com/office/drawing/2014/main" id="{0E734E53-1E7A-3448-992E-D176DBBA9B0F}"/>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Oval 108">
              <a:extLst>
                <a:ext uri="{FF2B5EF4-FFF2-40B4-BE49-F238E27FC236}">
                  <a16:creationId xmlns:a16="http://schemas.microsoft.com/office/drawing/2014/main" id="{701E22B6-D53B-AE4B-AD9C-640A70C34A6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Oval 109">
              <a:extLst>
                <a:ext uri="{FF2B5EF4-FFF2-40B4-BE49-F238E27FC236}">
                  <a16:creationId xmlns:a16="http://schemas.microsoft.com/office/drawing/2014/main" id="{E2875A2A-52C5-0C4D-913B-AAEB260B18C4}"/>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Oval 110">
              <a:extLst>
                <a:ext uri="{FF2B5EF4-FFF2-40B4-BE49-F238E27FC236}">
                  <a16:creationId xmlns:a16="http://schemas.microsoft.com/office/drawing/2014/main" id="{76896D9D-CC36-A945-BC5C-24AAFF0E242B}"/>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Oval 111">
              <a:extLst>
                <a:ext uri="{FF2B5EF4-FFF2-40B4-BE49-F238E27FC236}">
                  <a16:creationId xmlns:a16="http://schemas.microsoft.com/office/drawing/2014/main" id="{FCD00484-0F4A-4A41-AAD0-730A2C6AFD42}"/>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Oval 112">
              <a:extLst>
                <a:ext uri="{FF2B5EF4-FFF2-40B4-BE49-F238E27FC236}">
                  <a16:creationId xmlns:a16="http://schemas.microsoft.com/office/drawing/2014/main" id="{71751FEF-E540-2E48-B4D0-DD01CA215761}"/>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Oval 113">
              <a:extLst>
                <a:ext uri="{FF2B5EF4-FFF2-40B4-BE49-F238E27FC236}">
                  <a16:creationId xmlns:a16="http://schemas.microsoft.com/office/drawing/2014/main" id="{014F7068-0708-2444-B5FF-8F5DC5B53B5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762731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1000"/>
                                  </p:stCondLst>
                                  <p:childTnLst>
                                    <p:set>
                                      <p:cBhvr>
                                        <p:cTn id="16" dur="1" fill="hold">
                                          <p:stCondLst>
                                            <p:cond delay="0"/>
                                          </p:stCondLst>
                                        </p:cTn>
                                        <p:tgtEl>
                                          <p:spTgt spid="103"/>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1000"/>
                                  </p:stCondLst>
                                  <p:childTnLst>
                                    <p:set>
                                      <p:cBhvr>
                                        <p:cTn id="19" dur="1" fill="hold">
                                          <p:stCondLst>
                                            <p:cond delay="0"/>
                                          </p:stCondLst>
                                        </p:cTn>
                                        <p:tgtEl>
                                          <p:spTgt spid="9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1000"/>
                                  </p:stCondLst>
                                  <p:childTnLst>
                                    <p:set>
                                      <p:cBhvr>
                                        <p:cTn id="26" dur="1" fill="hold">
                                          <p:stCondLst>
                                            <p:cond delay="0"/>
                                          </p:stCondLst>
                                        </p:cTn>
                                        <p:tgtEl>
                                          <p:spTgt spid="104"/>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nodeType="afterEffect">
                                  <p:stCondLst>
                                    <p:cond delay="1000"/>
                                  </p:stCondLst>
                                  <p:childTnLst>
                                    <p:set>
                                      <p:cBhvr>
                                        <p:cTn id="29" dur="1" fill="hold">
                                          <p:stCondLst>
                                            <p:cond delay="0"/>
                                          </p:stCondLst>
                                        </p:cTn>
                                        <p:tgtEl>
                                          <p:spTgt spid="47"/>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nodeType="afterEffect">
                                  <p:stCondLst>
                                    <p:cond delay="100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childTnLst>
                                </p:cTn>
                              </p:par>
                              <p:par>
                                <p:cTn id="37" presetID="1" presetClass="entr" presetSubtype="0" fill="hold" nodeType="withEffect">
                                  <p:stCondLst>
                                    <p:cond delay="1000"/>
                                  </p:stCondLst>
                                  <p:childTnLst>
                                    <p:set>
                                      <p:cBhvr>
                                        <p:cTn id="38" dur="1" fill="hold">
                                          <p:stCondLst>
                                            <p:cond delay="0"/>
                                          </p:stCondLst>
                                        </p:cTn>
                                        <p:tgtEl>
                                          <p:spTgt spid="93"/>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0"/>
                                  </p:stCondLst>
                                  <p:childTnLst>
                                    <p:set>
                                      <p:cBhvr>
                                        <p:cTn id="41" dur="1" fill="hold">
                                          <p:stCondLst>
                                            <p:cond delay="0"/>
                                          </p:stCondLst>
                                        </p:cTn>
                                        <p:tgtEl>
                                          <p:spTgt spid="57"/>
                                        </p:tgtEl>
                                        <p:attrNameLst>
                                          <p:attrName>style.visibility</p:attrName>
                                        </p:attrNameLst>
                                      </p:cBhvr>
                                      <p:to>
                                        <p:strVal val="visible"/>
                                      </p:to>
                                    </p:set>
                                  </p:childTnLst>
                                </p:cTn>
                              </p:par>
                            </p:childTnLst>
                          </p:cTn>
                        </p:par>
                        <p:par>
                          <p:cTn id="42" fill="hold">
                            <p:stCondLst>
                              <p:cond delay="2000"/>
                            </p:stCondLst>
                            <p:childTnLst>
                              <p:par>
                                <p:cTn id="43" presetID="1" presetClass="entr" presetSubtype="0" fill="hold" nodeType="afterEffect">
                                  <p:stCondLst>
                                    <p:cond delay="1000"/>
                                  </p:stCondLst>
                                  <p:childTnLst>
                                    <p:set>
                                      <p:cBhvr>
                                        <p:cTn id="44" dur="1" fill="hold">
                                          <p:stCondLst>
                                            <p:cond delay="0"/>
                                          </p:stCondLst>
                                        </p:cTn>
                                        <p:tgtEl>
                                          <p:spTgt spid="8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nodeType="afterEffect">
                                  <p:stCondLst>
                                    <p:cond delay="1000"/>
                                  </p:stCondLst>
                                  <p:childTnLst>
                                    <p:set>
                                      <p:cBhvr>
                                        <p:cTn id="5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B33C-17DD-6C4A-BA3D-AAB2F0156E72}"/>
              </a:ext>
            </a:extLst>
          </p:cNvPr>
          <p:cNvSpPr>
            <a:spLocks noGrp="1"/>
          </p:cNvSpPr>
          <p:nvPr>
            <p:ph type="title"/>
          </p:nvPr>
        </p:nvSpPr>
        <p:spPr/>
        <p:txBody>
          <a:bodyPr/>
          <a:lstStyle/>
          <a:p>
            <a:r>
              <a:rPr lang="en-US"/>
              <a:t>Compute Instance (Preview in November 2019)</a:t>
            </a:r>
          </a:p>
        </p:txBody>
      </p:sp>
      <p:sp>
        <p:nvSpPr>
          <p:cNvPr id="3" name="Text Placeholder 2">
            <a:extLst>
              <a:ext uri="{FF2B5EF4-FFF2-40B4-BE49-F238E27FC236}">
                <a16:creationId xmlns:a16="http://schemas.microsoft.com/office/drawing/2014/main" id="{ADC967FA-20E4-714F-8F3C-61C8F0AAE4A7}"/>
              </a:ext>
            </a:extLst>
          </p:cNvPr>
          <p:cNvSpPr>
            <a:spLocks noGrp="1"/>
          </p:cNvSpPr>
          <p:nvPr>
            <p:ph type="body" sz="quarter" idx="10"/>
          </p:nvPr>
        </p:nvSpPr>
        <p:spPr>
          <a:xfrm>
            <a:off x="584199" y="1366709"/>
            <a:ext cx="7979877" cy="4702826"/>
          </a:xfrm>
        </p:spPr>
        <p:txBody>
          <a:bodyPr anchor="ctr"/>
          <a:lstStyle/>
          <a:p>
            <a:r>
              <a:rPr lang="en-US" sz="3200" dirty="0"/>
              <a:t>Collaborative</a:t>
            </a:r>
          </a:p>
          <a:p>
            <a:pPr lvl="1"/>
            <a:r>
              <a:rPr lang="en-US" dirty="0"/>
              <a:t>Share notebooks, compute instances*, files</a:t>
            </a:r>
          </a:p>
          <a:p>
            <a:r>
              <a:rPr lang="en-US" sz="3200" dirty="0"/>
              <a:t>Managed and Secure</a:t>
            </a:r>
          </a:p>
          <a:p>
            <a:pPr lvl="1"/>
            <a:r>
              <a:rPr lang="en-US" dirty="0"/>
              <a:t>Automated provisioning*, RBAC*, </a:t>
            </a:r>
            <a:r>
              <a:rPr lang="en-US" dirty="0" err="1"/>
              <a:t>VNet</a:t>
            </a:r>
            <a:r>
              <a:rPr lang="en-US" dirty="0"/>
              <a:t>*, SSH policy*, AAD-gated access</a:t>
            </a:r>
          </a:p>
          <a:p>
            <a:r>
              <a:rPr lang="en-US" sz="3200" dirty="0"/>
              <a:t>Preconfigured for ML</a:t>
            </a:r>
          </a:p>
          <a:p>
            <a:pPr lvl="1"/>
            <a:r>
              <a:rPr lang="en-US" dirty="0"/>
              <a:t>Python, R, GPU drivers, DL Frameworks</a:t>
            </a:r>
          </a:p>
          <a:p>
            <a:r>
              <a:rPr lang="en-US" sz="3200" dirty="0"/>
              <a:t>Fully customizable</a:t>
            </a:r>
          </a:p>
          <a:p>
            <a:pPr lvl="1"/>
            <a:r>
              <a:rPr lang="en-US" dirty="0"/>
              <a:t>Broad set of VM sizes (incl. GPU),</a:t>
            </a:r>
          </a:p>
          <a:p>
            <a:r>
              <a:rPr lang="en-US" sz="3200" dirty="0"/>
              <a:t>Productive</a:t>
            </a:r>
          </a:p>
          <a:p>
            <a:pPr lvl="1"/>
            <a:r>
              <a:rPr lang="en-US" dirty="0"/>
              <a:t>Code &amp; Debug with </a:t>
            </a:r>
            <a:r>
              <a:rPr lang="en-US" dirty="0" err="1"/>
              <a:t>Jupyter</a:t>
            </a:r>
            <a:r>
              <a:rPr lang="en-US" dirty="0"/>
              <a:t>, </a:t>
            </a:r>
            <a:r>
              <a:rPr lang="en-US" dirty="0" err="1"/>
              <a:t>JupyterLab</a:t>
            </a:r>
            <a:r>
              <a:rPr lang="en-US" dirty="0"/>
              <a:t>, </a:t>
            </a:r>
            <a:r>
              <a:rPr lang="en-US" dirty="0" err="1"/>
              <a:t>Rstudio</a:t>
            </a:r>
            <a:r>
              <a:rPr lang="en-US" dirty="0"/>
              <a:t> server, VS Code</a:t>
            </a:r>
            <a:endParaRPr lang="en-US" sz="1600" dirty="0"/>
          </a:p>
        </p:txBody>
      </p:sp>
      <p:grpSp>
        <p:nvGrpSpPr>
          <p:cNvPr id="4" name="Group 3">
            <a:extLst>
              <a:ext uri="{FF2B5EF4-FFF2-40B4-BE49-F238E27FC236}">
                <a16:creationId xmlns:a16="http://schemas.microsoft.com/office/drawing/2014/main" id="{0B8876FE-4669-E54D-9230-1254B18C0793}"/>
              </a:ext>
            </a:extLst>
          </p:cNvPr>
          <p:cNvGrpSpPr/>
          <p:nvPr/>
        </p:nvGrpSpPr>
        <p:grpSpPr>
          <a:xfrm>
            <a:off x="8786715" y="2652214"/>
            <a:ext cx="2820068" cy="2131816"/>
            <a:chOff x="7669747" y="4810232"/>
            <a:chExt cx="520064" cy="393139"/>
          </a:xfrm>
          <a:noFill/>
        </p:grpSpPr>
        <p:grpSp>
          <p:nvGrpSpPr>
            <p:cNvPr id="5" name="Group 4">
              <a:extLst>
                <a:ext uri="{FF2B5EF4-FFF2-40B4-BE49-F238E27FC236}">
                  <a16:creationId xmlns:a16="http://schemas.microsoft.com/office/drawing/2014/main" id="{C574F4D5-FB3B-E348-B65A-262FB1A9B191}"/>
                </a:ext>
              </a:extLst>
            </p:cNvPr>
            <p:cNvGrpSpPr>
              <a:grpSpLocks noChangeAspect="1"/>
            </p:cNvGrpSpPr>
            <p:nvPr/>
          </p:nvGrpSpPr>
          <p:grpSpPr bwMode="auto">
            <a:xfrm>
              <a:off x="7669747" y="4810232"/>
              <a:ext cx="520064" cy="393139"/>
              <a:chOff x="3728" y="2083"/>
              <a:chExt cx="245" cy="174"/>
            </a:xfrm>
            <a:grpFill/>
          </p:grpSpPr>
          <p:sp>
            <p:nvSpPr>
              <p:cNvPr id="11" name="Rectangle 10">
                <a:extLst>
                  <a:ext uri="{FF2B5EF4-FFF2-40B4-BE49-F238E27FC236}">
                    <a16:creationId xmlns:a16="http://schemas.microsoft.com/office/drawing/2014/main" id="{3D1E7AC4-D9B1-F547-9DBD-CA615FD1EC99}"/>
                  </a:ext>
                </a:extLst>
              </p:cNvPr>
              <p:cNvSpPr>
                <a:spLocks noChangeArrowheads="1"/>
              </p:cNvSpPr>
              <p:nvPr/>
            </p:nvSpPr>
            <p:spPr bwMode="auto">
              <a:xfrm>
                <a:off x="3728" y="2083"/>
                <a:ext cx="245" cy="138"/>
              </a:xfrm>
              <a:prstGeom prst="rect">
                <a:avLst/>
              </a:prstGeom>
              <a:grpFill/>
              <a:ln w="31750" cap="rnd">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a typeface="+mn-ea"/>
                  <a:cs typeface="+mn-cs"/>
                </a:endParaRPr>
              </a:p>
            </p:txBody>
          </p:sp>
          <p:sp>
            <p:nvSpPr>
              <p:cNvPr id="12" name="Line 7">
                <a:extLst>
                  <a:ext uri="{FF2B5EF4-FFF2-40B4-BE49-F238E27FC236}">
                    <a16:creationId xmlns:a16="http://schemas.microsoft.com/office/drawing/2014/main" id="{9186A9CC-ADEC-204B-BF42-9123A1641646}"/>
                  </a:ext>
                </a:extLst>
              </p:cNvPr>
              <p:cNvSpPr>
                <a:spLocks noChangeShapeType="1"/>
              </p:cNvSpPr>
              <p:nvPr/>
            </p:nvSpPr>
            <p:spPr bwMode="auto">
              <a:xfrm>
                <a:off x="3850" y="2221"/>
                <a:ext cx="0" cy="36"/>
              </a:xfrm>
              <a:prstGeom prst="line">
                <a:avLst/>
              </a:prstGeom>
              <a:grpFill/>
              <a:ln w="31750" cap="rnd">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a typeface="+mn-ea"/>
                  <a:cs typeface="+mn-cs"/>
                </a:endParaRPr>
              </a:p>
            </p:txBody>
          </p:sp>
          <p:sp>
            <p:nvSpPr>
              <p:cNvPr id="13" name="Line 8">
                <a:extLst>
                  <a:ext uri="{FF2B5EF4-FFF2-40B4-BE49-F238E27FC236}">
                    <a16:creationId xmlns:a16="http://schemas.microsoft.com/office/drawing/2014/main" id="{17D49821-965A-7449-A7D1-95E3D7BDAF96}"/>
                  </a:ext>
                </a:extLst>
              </p:cNvPr>
              <p:cNvSpPr>
                <a:spLocks noChangeShapeType="1"/>
              </p:cNvSpPr>
              <p:nvPr/>
            </p:nvSpPr>
            <p:spPr bwMode="auto">
              <a:xfrm>
                <a:off x="3808" y="2257"/>
                <a:ext cx="86" cy="0"/>
              </a:xfrm>
              <a:prstGeom prst="line">
                <a:avLst/>
              </a:prstGeom>
              <a:grpFill/>
              <a:ln w="31750" cap="rnd">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94008AE3-82ED-E847-8386-2F6D895066E6}"/>
                </a:ext>
              </a:extLst>
            </p:cNvPr>
            <p:cNvGrpSpPr/>
            <p:nvPr/>
          </p:nvGrpSpPr>
          <p:grpSpPr>
            <a:xfrm>
              <a:off x="7857378" y="4871216"/>
              <a:ext cx="164327" cy="180784"/>
              <a:chOff x="5834040" y="2879832"/>
              <a:chExt cx="279258" cy="307228"/>
            </a:xfrm>
            <a:grpFill/>
          </p:grpSpPr>
          <p:sp>
            <p:nvSpPr>
              <p:cNvPr id="7" name="Freeform: Shape 843">
                <a:extLst>
                  <a:ext uri="{FF2B5EF4-FFF2-40B4-BE49-F238E27FC236}">
                    <a16:creationId xmlns:a16="http://schemas.microsoft.com/office/drawing/2014/main" id="{88FEC5C2-66DB-0342-8585-C44B34BBFA3D}"/>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31750" cap="flat"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FE8265A4-A26B-8D4A-BFE1-2DDA72F349B0}"/>
                  </a:ext>
                </a:extLst>
              </p:cNvPr>
              <p:cNvCxnSpPr>
                <a:cxnSpLocks/>
              </p:cNvCxnSpPr>
              <p:nvPr/>
            </p:nvCxnSpPr>
            <p:spPr>
              <a:xfrm>
                <a:off x="5834046" y="2956449"/>
                <a:ext cx="139620" cy="76997"/>
              </a:xfrm>
              <a:prstGeom prst="line">
                <a:avLst/>
              </a:prstGeom>
              <a:grpFill/>
              <a:ln w="31750" cap="flat" cmpd="sng" algn="ctr">
                <a:solidFill>
                  <a:schemeClr val="accent2"/>
                </a:solidFill>
                <a:prstDash val="solid"/>
                <a:headEnd type="none"/>
                <a:tailEnd type="none"/>
              </a:ln>
              <a:effectLst/>
            </p:spPr>
          </p:cxnSp>
          <p:cxnSp>
            <p:nvCxnSpPr>
              <p:cNvPr id="9" name="Straight Connector 8">
                <a:extLst>
                  <a:ext uri="{FF2B5EF4-FFF2-40B4-BE49-F238E27FC236}">
                    <a16:creationId xmlns:a16="http://schemas.microsoft.com/office/drawing/2014/main" id="{435D08A5-EF87-0E41-95D2-A481CA02E281}"/>
                  </a:ext>
                </a:extLst>
              </p:cNvPr>
              <p:cNvCxnSpPr>
                <a:cxnSpLocks/>
              </p:cNvCxnSpPr>
              <p:nvPr/>
            </p:nvCxnSpPr>
            <p:spPr>
              <a:xfrm flipV="1">
                <a:off x="5973659" y="2956449"/>
                <a:ext cx="139630" cy="76997"/>
              </a:xfrm>
              <a:prstGeom prst="line">
                <a:avLst/>
              </a:prstGeom>
              <a:grpFill/>
              <a:ln w="31750" cap="flat" cmpd="sng" algn="ctr">
                <a:solidFill>
                  <a:schemeClr val="accent2"/>
                </a:solidFill>
                <a:prstDash val="solid"/>
                <a:headEnd type="none"/>
                <a:tailEnd type="none"/>
              </a:ln>
              <a:effectLst/>
            </p:spPr>
          </p:cxnSp>
          <p:cxnSp>
            <p:nvCxnSpPr>
              <p:cNvPr id="10" name="Straight Connector 9">
                <a:extLst>
                  <a:ext uri="{FF2B5EF4-FFF2-40B4-BE49-F238E27FC236}">
                    <a16:creationId xmlns:a16="http://schemas.microsoft.com/office/drawing/2014/main" id="{86D7E3A3-AF43-7B44-8F35-478B6572E079}"/>
                  </a:ext>
                </a:extLst>
              </p:cNvPr>
              <p:cNvCxnSpPr>
                <a:cxnSpLocks/>
              </p:cNvCxnSpPr>
              <p:nvPr/>
            </p:nvCxnSpPr>
            <p:spPr>
              <a:xfrm flipV="1">
                <a:off x="5973664" y="3033446"/>
                <a:ext cx="0" cy="153614"/>
              </a:xfrm>
              <a:prstGeom prst="line">
                <a:avLst/>
              </a:prstGeom>
              <a:grpFill/>
              <a:ln w="28575" cap="flat" cmpd="sng" algn="ctr">
                <a:solidFill>
                  <a:schemeClr val="accent2"/>
                </a:solidFill>
                <a:prstDash val="solid"/>
                <a:headEnd type="none"/>
                <a:tailEnd type="none"/>
              </a:ln>
              <a:effectLst/>
            </p:spPr>
          </p:cxnSp>
        </p:grpSp>
      </p:grpSp>
      <p:sp>
        <p:nvSpPr>
          <p:cNvPr id="14" name="TextBox 13">
            <a:extLst>
              <a:ext uri="{FF2B5EF4-FFF2-40B4-BE49-F238E27FC236}">
                <a16:creationId xmlns:a16="http://schemas.microsoft.com/office/drawing/2014/main" id="{901431D8-9528-5540-B853-911BE0DD87E4}"/>
              </a:ext>
            </a:extLst>
          </p:cNvPr>
          <p:cNvSpPr txBox="1"/>
          <p:nvPr/>
        </p:nvSpPr>
        <p:spPr>
          <a:xfrm>
            <a:off x="8564076" y="6400224"/>
            <a:ext cx="3478925"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*new compared to Notebook VM</a:t>
            </a:r>
          </a:p>
        </p:txBody>
      </p:sp>
    </p:spTree>
    <p:extLst>
      <p:ext uri="{BB962C8B-B14F-4D97-AF65-F5344CB8AC3E}">
        <p14:creationId xmlns:p14="http://schemas.microsoft.com/office/powerpoint/2010/main" val="1803133816"/>
      </p:ext>
    </p:extLst>
  </p:cSld>
  <p:clrMapOvr>
    <a:masterClrMapping/>
  </p:clrMapOvr>
  <p:transition>
    <p:fade/>
  </p:transition>
</p:sld>
</file>

<file path=ppt/theme/theme1.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2_9-51056_Build 2019 Breakout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4.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C4BBC6742FB8D4CB2DA839597DA8898" ma:contentTypeVersion="17" ma:contentTypeDescription="Create a new document." ma:contentTypeScope="" ma:versionID="9da715b7abde82f087cc6a78afab9fb1">
  <xsd:schema xmlns:xsd="http://www.w3.org/2001/XMLSchema" xmlns:xs="http://www.w3.org/2001/XMLSchema" xmlns:p="http://schemas.microsoft.com/office/2006/metadata/properties" xmlns:ns1="http://schemas.microsoft.com/sharepoint/v3" xmlns:ns2="47d3974d-46f7-4cfd-89cd-4e9d6059d1b6" xmlns:ns3="ddb0597f-8e9a-4a23-b2e2-042b80ce4c19" targetNamespace="http://schemas.microsoft.com/office/2006/metadata/properties" ma:root="true" ma:fieldsID="e3b66f9ea68d0392aab3becc8350999c" ns1:_="" ns2:_="" ns3:_="">
    <xsd:import namespace="http://schemas.microsoft.com/sharepoint/v3"/>
    <xsd:import namespace="47d3974d-46f7-4cfd-89cd-4e9d6059d1b6"/>
    <xsd:import namespace="ddb0597f-8e9a-4a23-b2e2-042b80ce4c19"/>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Notes0"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Location"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d3974d-46f7-4cfd-89cd-4e9d6059d1b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db0597f-8e9a-4a23-b2e2-042b80ce4c19" elementFormDefault="qualified">
    <xsd:import namespace="http://schemas.microsoft.com/office/2006/documentManagement/types"/>
    <xsd:import namespace="http://schemas.microsoft.com/office/infopath/2007/PartnerControls"/>
    <xsd:element name="Notes0" ma:index="12" nillable="true" ma:displayName="Notes" ma:internalName="Notes0">
      <xsd:simpleType>
        <xsd:restriction base="dms:Note">
          <xsd:maxLength value="255"/>
        </xsd:restriction>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description="" ma:hidden="true" ma:internalName="MediaServiceDateTaken" ma:readOnly="true">
      <xsd:simpleType>
        <xsd:restriction base="dms:Text"/>
      </xsd:simpleType>
    </xsd:element>
    <xsd:element name="MediaServiceLocation" ma:index="19" nillable="true" ma:displayName="MediaServiceLocation" ma:description="" ma:internalName="MediaServiceLocation" ma:readOnly="true">
      <xsd:simpleType>
        <xsd:restriction base="dms:Text"/>
      </xsd:simpleType>
    </xsd:element>
    <xsd:element name="MediaServiceOCR" ma:index="20" nillable="true" ma:displayName="MediaServiceOCR" ma:internalName="MediaServiceOCR" ma:readOnly="true">
      <xsd:simpleType>
        <xsd:restriction base="dms:Note">
          <xsd:maxLength value="255"/>
        </xsd:restriction>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ddb0597f-8e9a-4a23-b2e2-042b80ce4c19" xsi:nil="true"/>
    <_ip_UnifiedCompliancePolicyProperties xmlns="http://schemas.microsoft.com/sharepoint/v3" xsi:nil="true"/>
    <Notes0 xmlns="ddb0597f-8e9a-4a23-b2e2-042b80ce4c1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6941529-8BFC-46A0-8D51-81550B7E7003}">
  <ds:schemaRefs>
    <ds:schemaRef ds:uri="47d3974d-46f7-4cfd-89cd-4e9d6059d1b6"/>
    <ds:schemaRef ds:uri="ddb0597f-8e9a-4a23-b2e2-042b80ce4c1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C656C51-B022-440A-AE0C-0299E07738A8}">
  <ds:schemaRefs>
    <ds:schemaRef ds:uri="http://schemas.microsoft.com/office/2006/documentManagement/types"/>
    <ds:schemaRef ds:uri="ddb0597f-8e9a-4a23-b2e2-042b80ce4c19"/>
    <ds:schemaRef ds:uri="http://schemas.openxmlformats.org/package/2006/metadata/core-properties"/>
    <ds:schemaRef ds:uri="http://purl.org/dc/dcmitype/"/>
    <ds:schemaRef ds:uri="47d3974d-46f7-4cfd-89cd-4e9d6059d1b6"/>
    <ds:schemaRef ds:uri="http://schemas.microsoft.com/office/2006/metadata/properties"/>
    <ds:schemaRef ds:uri="http://www.w3.org/XML/1998/namespace"/>
    <ds:schemaRef ds:uri="http://purl.org/dc/elements/1.1/"/>
    <ds:schemaRef ds:uri="http://schemas.microsoft.com/office/infopath/2007/PartnerControls"/>
    <ds:schemaRef ds:uri="http://schemas.microsoft.com/sharepoint/v3"/>
    <ds:schemaRef ds:uri="http://purl.org/dc/terms/"/>
  </ds:schemaRefs>
</ds:datastoreItem>
</file>

<file path=customXml/itemProps3.xml><?xml version="1.0" encoding="utf-8"?>
<ds:datastoreItem xmlns:ds="http://schemas.openxmlformats.org/officeDocument/2006/customXml" ds:itemID="{1D40B996-3A0A-431B-84A5-0A2B190D862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1408</TotalTime>
  <Words>1002</Words>
  <Application>Microsoft Macintosh PowerPoint</Application>
  <PresentationFormat>Widescreen</PresentationFormat>
  <Paragraphs>170</Paragraphs>
  <Slides>13</Slides>
  <Notes>6</Notes>
  <HiddenSlides>1</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13</vt:i4>
      </vt:variant>
    </vt:vector>
  </HeadingPairs>
  <TitlesOfParts>
    <vt:vector size="24" baseType="lpstr">
      <vt:lpstr>Arial</vt:lpstr>
      <vt:lpstr>Calibri</vt:lpstr>
      <vt:lpstr>Consolas</vt:lpstr>
      <vt:lpstr>Segoe UI</vt:lpstr>
      <vt:lpstr>Segoe UI Semibold</vt:lpstr>
      <vt:lpstr>Segoe UI Semilight</vt:lpstr>
      <vt:lpstr>Wingdings</vt:lpstr>
      <vt:lpstr>2_Build 2019 Black</vt:lpstr>
      <vt:lpstr>1_Black Template</vt:lpstr>
      <vt:lpstr>2_9-51056_Build 2019 Breakout_White Template</vt:lpstr>
      <vt:lpstr>1_Build 2019 Black</vt:lpstr>
      <vt:lpstr>Choosing the best language for your machine learning solution: From R to Python </vt:lpstr>
      <vt:lpstr>Agenda</vt:lpstr>
      <vt:lpstr>Demo: Azure ML studio (Preview)</vt:lpstr>
      <vt:lpstr>Demo: Azure ML and R</vt:lpstr>
      <vt:lpstr>Datasets</vt:lpstr>
      <vt:lpstr>Datasets cheat sheet</vt:lpstr>
      <vt:lpstr>Demo: Train and Deploy Model in Python and R</vt:lpstr>
      <vt:lpstr>What we did</vt:lpstr>
      <vt:lpstr>Compute Instance (Preview in November 2019)</vt:lpstr>
      <vt:lpstr>AzureML R SDK (Preview)</vt:lpstr>
      <vt:lpstr>Other session on Azure ML</vt:lpstr>
      <vt:lpstr>Learn More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Serina Kaye</dc:creator>
  <cp:lastModifiedBy>Daniel Schneider</cp:lastModifiedBy>
  <cp:revision>7</cp:revision>
  <dcterms:created xsi:type="dcterms:W3CDTF">2019-10-15T21:47:45Z</dcterms:created>
  <dcterms:modified xsi:type="dcterms:W3CDTF">2019-11-05T15:22:13Z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0x010100AC4BBC6742FB8D4CB2DA839597DA8898</vt:lpwstr>
  </property>
</Properties>
</file>